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5143500" type="screen16x9"/>
  <p:notesSz cx="6858000" cy="9144000"/>
  <p:embeddedFontLst>
    <p:embeddedFont>
      <p:font typeface="Impact" panose="020B0806030902050204" pitchFamily="34" charset="0"/>
      <p:regular r:id="rId37"/>
    </p:embeddedFont>
    <p:embeddedFont>
      <p:font typeface="Pacifico" panose="020B0604020202020204" charset="0"/>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87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3713987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8005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48a1ec22fcc2a0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48a1ec22fcc2a0f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7332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b7f2872753fea54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b7f2872753fea54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0987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7f3da96b5cdf21b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7f3da96b5cdf21b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5286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11e9aafd9a0693e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11e9aafd9a0693e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5806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6c0cdc15472b2fa5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6c0cdc15472b2fa5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247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6c0cdc15472b2fa5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6c0cdc15472b2fa5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6258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6c0cdc15472b2fa5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6c0cdc15472b2fa5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2899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751fc17643dbca0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751fc17643dbca0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8758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4d5940681f7a874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4d5940681f7a874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7656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4d5940681f7a8745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4d5940681f7a8745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387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5227913822175826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5227913822175826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44415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04f7909d6818d3a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04f7909d6818d3a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81822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04f7909d6818d3a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04f7909d6818d3a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5583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4d5940681f7a8745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4d5940681f7a8745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58121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5ecd0e6e8b62daff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5ecd0e6e8b62daff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88034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2e9b4181606c8ea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2e9b4181606c8ea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7234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2e9b4181606c8ea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2e9b4181606c8ea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04762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1c9c7a5e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1c9c7a5e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3433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1c9c7a5e2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1c9c7a5e2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35480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1c9c7a5e2e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1c9c7a5e2e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53149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1c9c7a5e2e_1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1c9c7a5e2e_1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0334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227913822175826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227913822175826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28020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2d1fe98d9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12d1fe98d9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06523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2f5532131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12f5532131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86047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2d1fe98d9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2d1fe98d9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95280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e9cf7e08b30eb2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3e9cf7e08b30eb2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72013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e9cf7e08b30eb23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e9cf7e08b30eb2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4946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1c9c7a5e2e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1c9c7a5e2e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4582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1c9c7a5e2e_6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1c9c7a5e2e_6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5494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2d1fe98d9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2d1fe98d9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6594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5bef1c64bb1b5668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5bef1c64bb1b566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7721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d9d05dfedf314e3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d9d05dfedf314e3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7133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499ded6e466b4f5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499ded6e466b4f5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4109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LaV7YJSt28I"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www.youtube.com/watch?v=zhvVms46T4w"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qZuxPKUVGiw"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367400"/>
            <a:ext cx="8520600" cy="2260800"/>
          </a:xfrm>
          <a:prstGeom prst="rect">
            <a:avLst/>
          </a:prstGeom>
        </p:spPr>
        <p:txBody>
          <a:bodyPr spcFirstLastPara="1" wrap="square" lIns="91425" tIns="91425" rIns="91425" bIns="91425" anchor="b" anchorCtr="0">
            <a:normAutofit fontScale="90000"/>
          </a:bodyPr>
          <a:lstStyle/>
          <a:p>
            <a:pPr xmlns:a="http://schemas.openxmlformats.org/drawingml/2006/main" marL="0" lvl="0" indent="0" algn="ctr" rtl="0">
              <a:spcBef>
                <a:spcPts val="0"/>
              </a:spcBef>
              <a:spcAft>
                <a:spcPts val="0"/>
              </a:spcAft>
              <a:buNone/>
            </a:pPr>
            <a:r xmlns:a="http://schemas.openxmlformats.org/drawingml/2006/main">
              <a:rPr lang="en" b="1"/>
              <a:t>THE 2nd B SAYS</a:t>
            </a:r>
            <a:endParaRPr xmlns:a="http://schemas.openxmlformats.org/drawingml/2006/main" b="1"/>
          </a:p>
          <a:p>
            <a:pPr xmlns:a="http://schemas.openxmlformats.org/drawingml/2006/main" marL="0" lvl="0" indent="0" algn="ctr" rtl="0">
              <a:spcBef>
                <a:spcPts val="0"/>
              </a:spcBef>
              <a:spcAft>
                <a:spcPts val="0"/>
              </a:spcAft>
              <a:buNone/>
            </a:pPr>
            <a:r xmlns:a="http://schemas.openxmlformats.org/drawingml/2006/main">
              <a:rPr lang="en" b="1"/>
              <a:t>NO HATE SPEECH!</a:t>
            </a:r>
            <a:endParaRPr xmlns:a="http://schemas.openxmlformats.org/drawingml/2006/main" b="1"/>
          </a:p>
          <a:p>
            <a:pPr xmlns:a="http://schemas.openxmlformats.org/drawingml/2006/main" marL="0" lvl="0" indent="0" algn="ctr" rtl="0">
              <a:spcBef>
                <a:spcPts val="0"/>
              </a:spcBef>
              <a:spcAft>
                <a:spcPts val="0"/>
              </a:spcAft>
              <a:buNone/>
            </a:pPr>
            <a:r xmlns:a="http://schemas.openxmlformats.org/drawingml/2006/main">
              <a:rPr lang="en" b="1"/>
              <a:t>FOR A DIFFERENT INTERNET</a:t>
            </a:r>
            <a:endParaRPr xmlns:a="http://schemas.openxmlformats.org/drawingml/2006/main" b="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xmlns:a="http://schemas.openxmlformats.org/drawingml/2006/main" marL="0" lvl="0" indent="0" algn="l" rtl="0">
              <a:spcBef>
                <a:spcPts val="0"/>
              </a:spcBef>
              <a:spcAft>
                <a:spcPts val="0"/>
              </a:spcAft>
              <a:buNone/>
            </a:pPr>
            <a:r xmlns:a="http://schemas.openxmlformats.org/drawingml/2006/main">
              <a:rPr lang="en"/>
              <a:t>                 </a:t>
            </a:r>
            <a:r xmlns:a="http://schemas.openxmlformats.org/drawingml/2006/main">
              <a:rPr lang="en">
                <a:solidFill>
                  <a:srgbClr val="FF0000"/>
                </a:solidFill>
              </a:rPr>
              <a:t>WE ARE ALL EQUAL</a:t>
            </a:r>
            <a:endParaRPr xmlns:a="http://schemas.openxmlformats.org/drawingml/2006/main">
              <a:solidFill>
                <a:srgbClr val="FF0000"/>
              </a:solidFill>
            </a:endParaRPr>
          </a:p>
        </p:txBody>
      </p:sp>
      <p:sp>
        <p:nvSpPr>
          <p:cNvPr id="109" name="Google Shape;109;p22"/>
          <p:cNvSpPr txBox="1">
            <a:spLocks noGrp="1"/>
          </p:cNvSpPr>
          <p:nvPr>
            <p:ph type="body" idx="1"/>
          </p:nvPr>
        </p:nvSpPr>
        <p:spPr>
          <a:xfrm>
            <a:off x="311700" y="1152475"/>
            <a:ext cx="8520600" cy="35625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110" name="Google Shape;110;p22"/>
          <p:cNvPicPr preferRelativeResize="0"/>
          <p:nvPr/>
        </p:nvPicPr>
        <p:blipFill>
          <a:blip r:embed="rId3">
            <a:alphaModFix/>
          </a:blip>
          <a:stretch>
            <a:fillRect/>
          </a:stretch>
        </p:blipFill>
        <p:spPr>
          <a:xfrm>
            <a:off x="914394" y="1495450"/>
            <a:ext cx="7315200" cy="2876550"/>
          </a:xfrm>
          <a:prstGeom prst="rect">
            <a:avLst/>
          </a:prstGeom>
          <a:noFill/>
          <a:ln>
            <a:noFill/>
          </a:ln>
        </p:spPr>
      </p:pic>
      <p:sp>
        <p:nvSpPr>
          <p:cNvPr id="111" name="Google Shape;111;p22"/>
          <p:cNvSpPr txBox="1"/>
          <p:nvPr/>
        </p:nvSpPr>
        <p:spPr>
          <a:xfrm>
            <a:off x="914400" y="2145030"/>
            <a:ext cx="7315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xmlns:a="http://schemas.openxmlformats.org/drawingml/2006/main" marL="0" lvl="0" indent="0" algn="l" rtl="0">
              <a:spcBef>
                <a:spcPts val="0"/>
              </a:spcBef>
              <a:spcAft>
                <a:spcPts val="0"/>
              </a:spcAft>
              <a:buNone/>
            </a:pPr>
            <a:r xmlns:a="http://schemas.openxmlformats.org/drawingml/2006/main">
              <a:rPr lang="en">
                <a:solidFill>
                  <a:srgbClr val="FF0000"/>
                </a:solidFill>
              </a:rPr>
              <a:t>Motivation for choosing the image</a:t>
            </a:r>
            <a:r xmlns:a="http://schemas.openxmlformats.org/drawingml/2006/main">
              <a:rPr lang="en"/>
              <a:t> </a:t>
            </a:r>
            <a:endParaRPr xmlns:a="http://schemas.openxmlformats.org/drawingml/2006/main"/>
          </a:p>
        </p:txBody>
      </p:sp>
      <p:sp>
        <p:nvSpPr>
          <p:cNvPr id="117" name="Google Shape;117;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xmlns:a="http://schemas.openxmlformats.org/drawingml/2006/main" marL="0" lvl="0" indent="0" algn="l" rtl="0">
              <a:spcBef>
                <a:spcPts val="0"/>
              </a:spcBef>
              <a:spcAft>
                <a:spcPts val="0"/>
              </a:spcAft>
              <a:buNone/>
            </a:pPr>
            <a:r xmlns:a="http://schemas.openxmlformats.org/drawingml/2006/main">
              <a:rPr lang="en"/>
              <a:t>I chose this image because it makes me understand that even if we are of different color or different ethnicity we are all the same and we must include no difference in color ethnicity religion because we are all the same in a single society</a:t>
            </a:r>
            <a:endParaRPr xmlns:a="http://schemas.openxmlformats.org/drawingml/2006/main"/>
          </a:p>
          <a:p>
            <a:pPr xmlns:a="http://schemas.openxmlformats.org/drawingml/2006/main" marL="0" lvl="0" indent="0" algn="l" rtl="0">
              <a:spcBef>
                <a:spcPts val="1200"/>
              </a:spcBef>
              <a:spcAft>
                <a:spcPts val="0"/>
              </a:spcAft>
              <a:buNone/>
            </a:pPr>
            <a:r xmlns:a="http://schemas.openxmlformats.org/drawingml/2006/main">
              <a:rPr lang="en"/>
              <a:t> </a:t>
            </a:r>
            <a:endParaRPr xmlns:a="http://schemas.openxmlformats.org/drawingml/2006/main"/>
          </a:p>
          <a:p>
            <a:pPr xmlns:a="http://schemas.openxmlformats.org/drawingml/2006/main" marL="0" lvl="0" indent="0" algn="l" rtl="0">
              <a:spcBef>
                <a:spcPts val="1200"/>
              </a:spcBef>
              <a:spcAft>
                <a:spcPts val="1200"/>
              </a:spcAft>
              <a:buNone/>
            </a:pPr>
            <a:r xmlns:a="http://schemas.openxmlformats.org/drawingml/2006/main">
              <a:rPr lang="en"/>
              <a:t>~Philip</a:t>
            </a:r>
            <a:endParaRPr xmlns:a="http://schemas.openxmlformats.org/drawingml/2006/mai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xmlns:a="http://schemas.openxmlformats.org/drawingml/2006/main" marL="0" lvl="0" indent="0" algn="l" rtl="0">
              <a:spcBef>
                <a:spcPts val="0"/>
              </a:spcBef>
              <a:spcAft>
                <a:spcPts val="0"/>
              </a:spcAft>
              <a:buNone/>
            </a:pPr>
            <a:r xmlns:a="http://schemas.openxmlformats.org/drawingml/2006/main">
              <a:rPr lang="en" b="1">
                <a:solidFill>
                  <a:srgbClr val="FF0000"/>
                </a:solidFill>
              </a:rPr>
              <a:t>Michael videos</a:t>
            </a:r>
            <a:endParaRPr xmlns:a="http://schemas.openxmlformats.org/drawingml/2006/main" b="1">
              <a:solidFill>
                <a:srgbClr val="FF0000"/>
              </a:solidFill>
            </a:endParaRPr>
          </a:p>
        </p:txBody>
      </p:sp>
      <p:sp>
        <p:nvSpPr>
          <p:cNvPr id="123" name="Google Shape;123;p2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xmlns:a="http://schemas.openxmlformats.org/drawingml/2006/main" marL="0" lvl="0" indent="0" algn="l" rtl="0">
              <a:spcBef>
                <a:spcPts val="0"/>
              </a:spcBef>
              <a:spcAft>
                <a:spcPts val="1200"/>
              </a:spcAft>
              <a:buNone/>
            </a:pPr>
            <a:r xmlns:a="http://schemas.openxmlformats.org/drawingml/2006/main">
              <a:rPr lang="en"/>
              <a:t>https://vm.tiktok.com/ZML3DTnCU/?k1</a:t>
            </a:r>
            <a:endParaRPr xmlns:a="http://schemas.openxmlformats.org/drawingml/2006/main"/>
          </a:p>
        </p:txBody>
      </p:sp>
      <p:sp>
        <p:nvSpPr>
          <p:cNvPr id="124" name="Google Shape;124;p24"/>
          <p:cNvSpPr txBox="1">
            <a:spLocks noGrp="1"/>
          </p:cNvSpPr>
          <p:nvPr>
            <p:ph type="body" idx="2"/>
          </p:nvPr>
        </p:nvSpPr>
        <p:spPr>
          <a:xfrm>
            <a:off x="4832400" y="1152475"/>
            <a:ext cx="3999900" cy="3416400"/>
          </a:xfrm>
          <a:prstGeom prst="rect">
            <a:avLst/>
          </a:prstGeom>
          <a:noFill/>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xmlns:a="http://schemas.openxmlformats.org/drawingml/2006/main" marL="0" lvl="0" indent="0" algn="l" rtl="0">
              <a:spcBef>
                <a:spcPts val="0"/>
              </a:spcBef>
              <a:spcAft>
                <a:spcPts val="0"/>
              </a:spcAft>
              <a:buNone/>
            </a:pPr>
            <a:r xmlns:a="http://schemas.openxmlformats.org/drawingml/2006/main">
              <a:rPr lang="en" b="1">
                <a:solidFill>
                  <a:srgbClr val="FF0000"/>
                </a:solidFill>
              </a:rPr>
              <a:t>Motivation of the video Michael</a:t>
            </a:r>
            <a:endParaRPr xmlns:a="http://schemas.openxmlformats.org/drawingml/2006/main" b="1">
              <a:solidFill>
                <a:srgbClr val="FF0000"/>
              </a:solidFill>
            </a:endParaRPr>
          </a:p>
        </p:txBody>
      </p:sp>
      <p:sp>
        <p:nvSpPr>
          <p:cNvPr id="130" name="Google Shape;130;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xmlns:a="http://schemas.openxmlformats.org/drawingml/2006/main" marL="0" lvl="0" indent="0" algn="l" rtl="0">
              <a:spcBef>
                <a:spcPts val="0"/>
              </a:spcBef>
              <a:spcAft>
                <a:spcPts val="1200"/>
              </a:spcAft>
              <a:buNone/>
            </a:pPr>
            <a:r xmlns:a="http://schemas.openxmlformats.org/drawingml/2006/main">
              <a:rPr lang="en"/>
              <a:t>I too have been training for 2 months now and many people keep telling me "but you don't do anything where are the muscles / abs ???" In fact I chose this video because in everything you do you always have to put your own without letting other people's judgments get you down.</a:t>
            </a:r>
            <a:endParaRPr xmlns:a="http://schemas.openxmlformats.org/drawingml/2006/mai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xmlns:a="http://schemas.openxmlformats.org/drawingml/2006/main" marL="0" lvl="0" indent="0" algn="l" rtl="0">
              <a:spcBef>
                <a:spcPts val="0"/>
              </a:spcBef>
              <a:spcAft>
                <a:spcPts val="0"/>
              </a:spcAft>
              <a:buNone/>
            </a:pPr>
            <a:r xmlns:a="http://schemas.openxmlformats.org/drawingml/2006/main">
              <a:rPr lang="en"/>
              <a:t>Gianmarco photo</a:t>
            </a:r>
            <a:endParaRPr xmlns:a="http://schemas.openxmlformats.org/drawingml/2006/main"/>
          </a:p>
        </p:txBody>
      </p:sp>
      <p:sp>
        <p:nvSpPr>
          <p:cNvPr id="136" name="Google Shape;136;p2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xmlns:a="http://schemas.openxmlformats.org/drawingml/2006/main" marL="0" lvl="0" indent="0" algn="l" rtl="0">
              <a:spcBef>
                <a:spcPts val="0"/>
              </a:spcBef>
              <a:spcAft>
                <a:spcPts val="1200"/>
              </a:spcAft>
              <a:buNone/>
            </a:pPr>
            <a:r xmlns:a="http://schemas.openxmlformats.org/drawingml/2006/main">
              <a:rPr lang="en"/>
              <a:t>I chose this image because I don't understand how children can get along with children of different ethnicities and adults don't.</a:t>
            </a:r>
            <a:endParaRPr xmlns:a="http://schemas.openxmlformats.org/drawingml/2006/main"/>
          </a:p>
        </p:txBody>
      </p:sp>
      <p:pic>
        <p:nvPicPr>
          <p:cNvPr id="137" name="Google Shape;137;p26"/>
          <p:cNvPicPr preferRelativeResize="0"/>
          <p:nvPr/>
        </p:nvPicPr>
        <p:blipFill>
          <a:blip r:embed="rId3">
            <a:alphaModFix/>
          </a:blip>
          <a:stretch>
            <a:fillRect/>
          </a:stretch>
        </p:blipFill>
        <p:spPr>
          <a:xfrm>
            <a:off x="285750" y="1238250"/>
            <a:ext cx="4286250" cy="133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8"/>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p>
            <a:pPr xmlns:a="http://schemas.openxmlformats.org/drawingml/2006/main" marL="0" lvl="0" indent="0" algn="l" rtl="0">
              <a:spcBef>
                <a:spcPts val="0"/>
              </a:spcBef>
              <a:spcAft>
                <a:spcPts val="0"/>
              </a:spcAft>
              <a:buNone/>
            </a:pPr>
            <a:r xmlns:a="http://schemas.openxmlformats.org/drawingml/2006/main">
              <a:rPr lang="en"/>
              <a:t>~sara</a:t>
            </a:r>
            <a:endParaRPr xmlns:a="http://schemas.openxmlformats.org/drawingml/2006/main"/>
          </a:p>
        </p:txBody>
      </p:sp>
      <p:pic>
        <p:nvPicPr>
          <p:cNvPr id="147" name="Google Shape;147;p28"/>
          <p:cNvPicPr preferRelativeResize="0"/>
          <p:nvPr/>
        </p:nvPicPr>
        <p:blipFill>
          <a:blip r:embed="rId3">
            <a:alphaModFix/>
          </a:blip>
          <a:stretch>
            <a:fillRect/>
          </a:stretch>
        </p:blipFill>
        <p:spPr>
          <a:xfrm>
            <a:off x="152400" y="152400"/>
            <a:ext cx="3183061" cy="3925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xmlns:a="http://schemas.openxmlformats.org/drawingml/2006/main" marL="0" lvl="0" indent="0" algn="l" rtl="0">
              <a:spcBef>
                <a:spcPts val="0"/>
              </a:spcBef>
              <a:spcAft>
                <a:spcPts val="0"/>
              </a:spcAft>
              <a:buNone/>
            </a:pPr>
            <a:r xmlns:a="http://schemas.openxmlformats.org/drawingml/2006/main">
              <a:rPr lang="en"/>
              <a:t>RACISM IN FOOTBALL. Nicholas</a:t>
            </a:r>
            <a:endParaRPr xmlns:a="http://schemas.openxmlformats.org/drawingml/2006/main"/>
          </a:p>
        </p:txBody>
      </p:sp>
      <p:sp>
        <p:nvSpPr>
          <p:cNvPr id="153" name="Google Shape;153;p29"/>
          <p:cNvSpPr txBox="1">
            <a:spLocks noGrp="1"/>
          </p:cNvSpPr>
          <p:nvPr>
            <p:ph type="body" idx="1"/>
          </p:nvPr>
        </p:nvSpPr>
        <p:spPr>
          <a:xfrm>
            <a:off x="311700" y="863550"/>
            <a:ext cx="8520600" cy="3416400"/>
          </a:xfrm>
          <a:prstGeom prst="rect">
            <a:avLst/>
          </a:prstGeom>
        </p:spPr>
        <p:txBody>
          <a:bodyPr spcFirstLastPara="1" wrap="square" lIns="91425" tIns="91425" rIns="91425" bIns="91425" anchor="t" anchorCtr="0">
            <a:normAutofit/>
          </a:bodyPr>
          <a:lstStyle/>
          <a:p>
            <a:pPr xmlns:a="http://schemas.openxmlformats.org/drawingml/2006/main" marL="0" lvl="0" indent="0" algn="l" rtl="0">
              <a:spcBef>
                <a:spcPts val="0"/>
              </a:spcBef>
              <a:spcAft>
                <a:spcPts val="0"/>
              </a:spcAft>
              <a:buNone/>
            </a:pPr>
            <a:r xmlns:a="http://schemas.openxmlformats.org/drawingml/2006/main" xmlns:r="http://schemas.openxmlformats.org/officeDocument/2006/relationships">
              <a:rPr lang="en" sz="5000" u="sng">
                <a:solidFill>
                  <a:schemeClr val="hlink"/>
                </a:solidFill>
                <a:hlinkClick r:id="rId3"/>
              </a:rPr>
              <a:t>https://youtu.be/LaV7YJSt28I</a:t>
            </a:r>
            <a:endParaRPr xmlns:a="http://schemas.openxmlformats.org/drawingml/2006/main" sz="5000"/>
          </a:p>
          <a:p>
            <a:pPr xmlns:a="http://schemas.openxmlformats.org/drawingml/2006/main" marL="0" lvl="0" indent="0" algn="l" rtl="0">
              <a:spcBef>
                <a:spcPts val="1200"/>
              </a:spcBef>
              <a:spcAft>
                <a:spcPts val="0"/>
              </a:spcAft>
              <a:buNone/>
            </a:pPr>
            <a:r xmlns:a="http://schemas.openxmlformats.org/drawingml/2006/main">
              <a:rPr lang="en" sz="2300"/>
              <a:t>I chose this video because these bad episodes happen in sports and football and should be deleted.</a:t>
            </a:r>
            <a:endParaRPr xmlns:a="http://schemas.openxmlformats.org/drawingml/2006/main" sz="2300"/>
          </a:p>
          <a:p>
            <a:pPr marL="0" lvl="0" indent="0" algn="l" rtl="0">
              <a:spcBef>
                <a:spcPts val="1200"/>
              </a:spcBef>
              <a:spcAft>
                <a:spcPts val="1200"/>
              </a:spcAft>
              <a:buNone/>
            </a:pPr>
            <a:endParaRPr sz="2300"/>
          </a:p>
        </p:txBody>
      </p:sp>
      <p:pic>
        <p:nvPicPr>
          <p:cNvPr id="154" name="Google Shape;154;p29"/>
          <p:cNvPicPr preferRelativeResize="0"/>
          <p:nvPr/>
        </p:nvPicPr>
        <p:blipFill>
          <a:blip r:embed="rId4">
            <a:alphaModFix/>
          </a:blip>
          <a:stretch>
            <a:fillRect/>
          </a:stretch>
        </p:blipFill>
        <p:spPr>
          <a:xfrm>
            <a:off x="1311975" y="2915475"/>
            <a:ext cx="5685175" cy="22280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txBox="1">
            <a:spLocks noGrp="1"/>
          </p:cNvSpPr>
          <p:nvPr>
            <p:ph type="title"/>
          </p:nvPr>
        </p:nvSpPr>
        <p:spPr>
          <a:xfrm>
            <a:off x="87096" y="445034"/>
            <a:ext cx="8520600" cy="572700"/>
          </a:xfrm>
          <a:prstGeom prst="rect">
            <a:avLst/>
          </a:prstGeom>
        </p:spPr>
        <p:txBody>
          <a:bodyPr spcFirstLastPara="1" wrap="square" lIns="91425" tIns="91425" rIns="91425" bIns="91425" anchor="t" anchorCtr="0">
            <a:noAutofit/>
          </a:bodyPr>
          <a:lstStyle/>
          <a:p>
            <a:pPr xmlns:a="http://schemas.openxmlformats.org/drawingml/2006/main" marL="0" lvl="0" indent="0" algn="ctr" rtl="0">
              <a:spcBef>
                <a:spcPts val="0"/>
              </a:spcBef>
              <a:spcAft>
                <a:spcPts val="0"/>
              </a:spcAft>
              <a:buNone/>
            </a:pPr>
            <a:r xmlns:a="http://schemas.openxmlformats.org/drawingml/2006/main">
              <a:rPr lang="en" b="1"/>
              <a:t>    </a:t>
            </a:r>
            <a:r xmlns:a="http://schemas.openxmlformats.org/drawingml/2006/main">
              <a:rPr lang="en" b="1">
                <a:solidFill>
                  <a:srgbClr val="FF9900"/>
                </a:solidFill>
              </a:rPr>
              <a:t>EVERYTHING IS POSSIBLE, ONLY IF YOU WANT</a:t>
            </a:r>
            <a:endParaRPr xmlns:a="http://schemas.openxmlformats.org/drawingml/2006/main" b="1">
              <a:solidFill>
                <a:srgbClr val="FF9900"/>
              </a:solidFill>
            </a:endParaRPr>
          </a:p>
          <a:p>
            <a:pPr marL="0" lvl="0" indent="0" algn="l" rtl="0">
              <a:spcBef>
                <a:spcPts val="0"/>
              </a:spcBef>
              <a:spcAft>
                <a:spcPts val="0"/>
              </a:spcAft>
              <a:buNone/>
            </a:pPr>
            <a:endParaRPr b="1"/>
          </a:p>
        </p:txBody>
      </p:sp>
      <p:pic>
        <p:nvPicPr>
          <p:cNvPr id="160" name="Google Shape;160;p30"/>
          <p:cNvPicPr preferRelativeResize="0"/>
          <p:nvPr/>
        </p:nvPicPr>
        <p:blipFill>
          <a:blip r:embed="rId3">
            <a:alphaModFix/>
          </a:blip>
          <a:stretch>
            <a:fillRect/>
          </a:stretch>
        </p:blipFill>
        <p:spPr>
          <a:xfrm>
            <a:off x="1934872" y="1322525"/>
            <a:ext cx="5274273" cy="3516174"/>
          </a:xfrm>
          <a:prstGeom prst="rect">
            <a:avLst/>
          </a:prstGeom>
          <a:noFill/>
          <a:ln>
            <a:noFill/>
          </a:ln>
        </p:spPr>
      </p:pic>
      <p:sp>
        <p:nvSpPr>
          <p:cNvPr id="161" name="Google Shape;161;p30"/>
          <p:cNvSpPr txBox="1"/>
          <p:nvPr/>
        </p:nvSpPr>
        <p:spPr>
          <a:xfrm>
            <a:off x="-8" y="4747208"/>
            <a:ext cx="4275600" cy="400200"/>
          </a:xfrm>
          <a:prstGeom prst="rect">
            <a:avLst/>
          </a:prstGeom>
          <a:noFill/>
          <a:ln>
            <a:noFill/>
          </a:ln>
        </p:spPr>
        <p:txBody>
          <a:bodyPr spcFirstLastPara="1" wrap="square" lIns="91425" tIns="91425" rIns="91425" bIns="91425" anchor="t" anchorCtr="0">
            <a:spAutoFit/>
          </a:bodyPr>
          <a:lstStyle/>
          <a:p>
            <a:pPr xmlns:a="http://schemas.openxmlformats.org/drawingml/2006/main" marL="0" lvl="0" indent="0" algn="l" rtl="0">
              <a:spcBef>
                <a:spcPts val="0"/>
              </a:spcBef>
              <a:spcAft>
                <a:spcPts val="0"/>
              </a:spcAft>
              <a:buNone/>
            </a:pPr>
            <a:r xmlns:a="http://schemas.openxmlformats.org/drawingml/2006/main">
              <a:rPr lang="en">
                <a:solidFill>
                  <a:schemeClr val="dk1"/>
                </a:solidFill>
              </a:rPr>
              <a:t>~Jacqueline</a:t>
            </a:r>
            <a:endParaRPr xmlns:a="http://schemas.openxmlformats.org/drawingml/2006/main">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rmAutofit fontScale="90000"/>
          </a:bodyPr>
          <a:lstStyle/>
          <a:p>
            <a:pPr xmlns:a="http://schemas.openxmlformats.org/drawingml/2006/main" marL="0" lvl="0" indent="0" algn="ctr" rtl="0">
              <a:spcBef>
                <a:spcPts val="0"/>
              </a:spcBef>
              <a:spcAft>
                <a:spcPts val="0"/>
              </a:spcAft>
              <a:buNone/>
            </a:pPr>
            <a:r xmlns:a="http://schemas.openxmlformats.org/drawingml/2006/main">
              <a:rPr lang="en" b="1">
                <a:solidFill>
                  <a:srgbClr val="FF9900"/>
                </a:solidFill>
              </a:rPr>
              <a:t>MOTIVATION OF THE CHOSEN IMAGE</a:t>
            </a:r>
            <a:r xmlns:a="http://schemas.openxmlformats.org/drawingml/2006/main">
              <a:rPr lang="en">
                <a:solidFill>
                  <a:srgbClr val="FF9900"/>
                </a:solidFill>
              </a:rPr>
              <a:t>  </a:t>
            </a:r>
            <a:r xmlns:a="http://schemas.openxmlformats.org/drawingml/2006/main">
              <a:rPr lang="en"/>
              <a:t> </a:t>
            </a:r>
            <a:endParaRPr xmlns:a="http://schemas.openxmlformats.org/drawingml/2006/main"/>
          </a:p>
        </p:txBody>
      </p:sp>
      <p:sp>
        <p:nvSpPr>
          <p:cNvPr id="167" name="Google Shape;167;p31"/>
          <p:cNvSpPr txBox="1">
            <a:spLocks noGrp="1"/>
          </p:cNvSpPr>
          <p:nvPr>
            <p:ph type="body" idx="1"/>
          </p:nvPr>
        </p:nvSpPr>
        <p:spPr>
          <a:xfrm>
            <a:off x="311700" y="1152475"/>
            <a:ext cx="7934700" cy="1954800"/>
          </a:xfrm>
          <a:prstGeom prst="rect">
            <a:avLst/>
          </a:prstGeom>
        </p:spPr>
        <p:txBody>
          <a:bodyPr spcFirstLastPara="1" wrap="square" lIns="91425" tIns="91425" rIns="91425" bIns="91425" anchor="t" anchorCtr="0">
            <a:normAutofit/>
          </a:bodyPr>
          <a:lstStyle/>
          <a:p>
            <a:pPr xmlns:a="http://schemas.openxmlformats.org/drawingml/2006/main" marL="0" lvl="0" indent="0" algn="l" rtl="0">
              <a:spcBef>
                <a:spcPts val="0"/>
              </a:spcBef>
              <a:spcAft>
                <a:spcPts val="0"/>
              </a:spcAft>
              <a:buNone/>
            </a:pPr>
            <a:r xmlns:a="http://schemas.openxmlformats.org/drawingml/2006/main">
              <a:rPr lang="en">
                <a:solidFill>
                  <a:schemeClr val="dk1"/>
                </a:solidFill>
              </a:rPr>
              <a:t>I chose this image because every person can easily overcome their obstacles if they commit themselves.</a:t>
            </a:r>
            <a:endParaRPr xmlns:a="http://schemas.openxmlformats.org/drawingml/2006/main">
              <a:solidFill>
                <a:schemeClr val="dk1"/>
              </a:solidFill>
            </a:endParaRPr>
          </a:p>
          <a:p>
            <a:pPr marL="0" lvl="0" indent="0" algn="l" rtl="0">
              <a:spcBef>
                <a:spcPts val="1200"/>
              </a:spcBef>
              <a:spcAft>
                <a:spcPts val="0"/>
              </a:spcAft>
              <a:buNone/>
            </a:pPr>
            <a:endParaRPr>
              <a:solidFill>
                <a:schemeClr val="dk1"/>
              </a:solidFill>
            </a:endParaRPr>
          </a:p>
          <a:p>
            <a:pPr marL="0" lvl="0" indent="0" algn="l" rtl="0">
              <a:spcBef>
                <a:spcPts val="1200"/>
              </a:spcBef>
              <a:spcAft>
                <a:spcPts val="1200"/>
              </a:spcAft>
              <a:buNone/>
            </a:pPr>
            <a:endParaRPr>
              <a:solidFill>
                <a:schemeClr val="dk1"/>
              </a:solidFill>
            </a:endParaRPr>
          </a:p>
        </p:txBody>
      </p:sp>
      <p:sp>
        <p:nvSpPr>
          <p:cNvPr id="168" name="Google Shape;168;p31"/>
          <p:cNvSpPr txBox="1"/>
          <p:nvPr/>
        </p:nvSpPr>
        <p:spPr>
          <a:xfrm>
            <a:off x="0" y="4747200"/>
            <a:ext cx="3005700" cy="396300"/>
          </a:xfrm>
          <a:prstGeom prst="rect">
            <a:avLst/>
          </a:prstGeom>
          <a:noFill/>
          <a:ln>
            <a:noFill/>
          </a:ln>
        </p:spPr>
        <p:txBody>
          <a:bodyPr spcFirstLastPara="1" wrap="square" lIns="91425" tIns="91425" rIns="91425" bIns="91425" anchor="t" anchorCtr="0">
            <a:spAutoFit/>
          </a:bodyPr>
          <a:lstStyle/>
          <a:p>
            <a:pPr xmlns:a="http://schemas.openxmlformats.org/drawingml/2006/main" marL="0" lvl="0" indent="0" algn="l" rtl="0">
              <a:spcBef>
                <a:spcPts val="0"/>
              </a:spcBef>
              <a:spcAft>
                <a:spcPts val="0"/>
              </a:spcAft>
              <a:buNone/>
            </a:pPr>
            <a:r xmlns:a="http://schemas.openxmlformats.org/drawingml/2006/main">
              <a:rPr lang="en">
                <a:solidFill>
                  <a:schemeClr val="dk1"/>
                </a:solidFill>
              </a:rPr>
              <a:t>~Jacqueline</a:t>
            </a:r>
            <a:endParaRPr xmlns:a="http://schemas.openxmlformats.org/drawingml/2006/main">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311700" y="250025"/>
            <a:ext cx="8520600" cy="767700"/>
          </a:xfrm>
          <a:prstGeom prst="rect">
            <a:avLst/>
          </a:prstGeom>
        </p:spPr>
        <p:txBody>
          <a:bodyPr spcFirstLastPara="1" wrap="square" lIns="91425" tIns="91425" rIns="91425" bIns="91425" anchor="t" anchorCtr="0">
            <a:normAutofit/>
          </a:bodyPr>
          <a:lstStyle/>
          <a:p>
            <a:pPr xmlns:a="http://schemas.openxmlformats.org/drawingml/2006/main" marL="0" lvl="0" indent="0" algn="ctr" rtl="0">
              <a:spcBef>
                <a:spcPts val="0"/>
              </a:spcBef>
              <a:spcAft>
                <a:spcPts val="0"/>
              </a:spcAft>
              <a:buNone/>
            </a:pPr>
            <a:r xmlns:a="http://schemas.openxmlformats.org/drawingml/2006/main">
              <a:rPr lang="en" b="1" i="1" u="sng">
                <a:solidFill>
                  <a:srgbClr val="FF0000"/>
                </a:solidFill>
              </a:rPr>
              <a:t>BLACK OR WHITE ZERO DIFFERENCE</a:t>
            </a:r>
            <a:endParaRPr xmlns:a="http://schemas.openxmlformats.org/drawingml/2006/main" b="1" i="1" u="sng">
              <a:solidFill>
                <a:srgbClr val="FF0000"/>
              </a:solidFill>
            </a:endParaRPr>
          </a:p>
        </p:txBody>
      </p:sp>
      <p:sp>
        <p:nvSpPr>
          <p:cNvPr id="60" name="Google Shape;60;p14"/>
          <p:cNvSpPr txBox="1">
            <a:spLocks noGrp="1"/>
          </p:cNvSpPr>
          <p:nvPr>
            <p:ph type="body" idx="1"/>
          </p:nvPr>
        </p:nvSpPr>
        <p:spPr>
          <a:xfrm>
            <a:off x="0" y="4773206"/>
            <a:ext cx="2248200" cy="572700"/>
          </a:xfrm>
          <a:prstGeom prst="rect">
            <a:avLst/>
          </a:prstGeom>
        </p:spPr>
        <p:txBody>
          <a:bodyPr spcFirstLastPara="1" wrap="square" lIns="91425" tIns="91425" rIns="91425" bIns="91425" anchor="t" anchorCtr="0">
            <a:normAutofit fontScale="85000" lnSpcReduction="20000"/>
          </a:bodyPr>
          <a:lstStyle/>
          <a:p>
            <a:pPr xmlns:a="http://schemas.openxmlformats.org/drawingml/2006/main" marL="0" lvl="0" indent="0" algn="l" rtl="0">
              <a:spcBef>
                <a:spcPts val="0"/>
              </a:spcBef>
              <a:spcAft>
                <a:spcPts val="1200"/>
              </a:spcAft>
              <a:buNone/>
            </a:pPr>
            <a:r xmlns:a="http://schemas.openxmlformats.org/drawingml/2006/main">
              <a:rPr lang="en" i="1"/>
              <a:t>~Zakaria</a:t>
            </a:r>
            <a:endParaRPr xmlns:a="http://schemas.openxmlformats.org/drawingml/2006/main" i="1"/>
          </a:p>
        </p:txBody>
      </p:sp>
      <p:pic>
        <p:nvPicPr>
          <p:cNvPr id="61" name="Google Shape;61;p14"/>
          <p:cNvPicPr preferRelativeResize="0"/>
          <p:nvPr/>
        </p:nvPicPr>
        <p:blipFill>
          <a:blip r:embed="rId3">
            <a:alphaModFix/>
          </a:blip>
          <a:stretch>
            <a:fillRect/>
          </a:stretch>
        </p:blipFill>
        <p:spPr>
          <a:xfrm>
            <a:off x="1992425" y="1130963"/>
            <a:ext cx="5159150" cy="3529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32"/>
          <p:cNvPicPr preferRelativeResize="0"/>
          <p:nvPr/>
        </p:nvPicPr>
        <p:blipFill>
          <a:blip r:embed="rId3">
            <a:alphaModFix/>
          </a:blip>
          <a:stretch>
            <a:fillRect/>
          </a:stretch>
        </p:blipFill>
        <p:spPr>
          <a:xfrm>
            <a:off x="2486234" y="0"/>
            <a:ext cx="4171533" cy="5143500"/>
          </a:xfrm>
          <a:prstGeom prst="rect">
            <a:avLst/>
          </a:prstGeom>
          <a:noFill/>
          <a:ln w="9525" cap="flat" cmpd="sng">
            <a:solidFill>
              <a:srgbClr val="000000"/>
            </a:solidFill>
            <a:prstDash val="solid"/>
            <a:round/>
            <a:headEnd type="none" w="sm" len="sm"/>
            <a:tailEnd type="none" w="sm" len="sm"/>
          </a:ln>
        </p:spPr>
      </p:pic>
      <p:sp>
        <p:nvSpPr>
          <p:cNvPr id="174" name="Google Shape;174;p32"/>
          <p:cNvSpPr txBox="1"/>
          <p:nvPr/>
        </p:nvSpPr>
        <p:spPr>
          <a:xfrm>
            <a:off x="10" y="4747203"/>
            <a:ext cx="7315200" cy="396300"/>
          </a:xfrm>
          <a:prstGeom prst="rect">
            <a:avLst/>
          </a:prstGeom>
          <a:noFill/>
          <a:ln>
            <a:noFill/>
          </a:ln>
        </p:spPr>
        <p:txBody>
          <a:bodyPr spcFirstLastPara="1" wrap="square" lIns="91425" tIns="91425" rIns="91425" bIns="91425" anchor="t" anchorCtr="0">
            <a:spAutoFit/>
          </a:bodyPr>
          <a:lstStyle/>
          <a:p>
            <a:pPr xmlns:a="http://schemas.openxmlformats.org/drawingml/2006/main" marL="0" lvl="0" indent="0" algn="l" rtl="0">
              <a:spcBef>
                <a:spcPts val="0"/>
              </a:spcBef>
              <a:spcAft>
                <a:spcPts val="0"/>
              </a:spcAft>
              <a:buNone/>
            </a:pPr>
            <a:r xmlns:a="http://schemas.openxmlformats.org/drawingml/2006/main">
              <a:rPr lang="en" b="1">
                <a:solidFill>
                  <a:srgbClr val="FFFFFF"/>
                </a:solidFill>
              </a:rPr>
              <a:t>~White</a:t>
            </a:r>
            <a:endParaRPr xmlns:a="http://schemas.openxmlformats.org/drawingml/2006/main" b="1">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3"/>
          <p:cNvSpPr txBox="1">
            <a:spLocks noGrp="1"/>
          </p:cNvSpPr>
          <p:nvPr>
            <p:ph type="title"/>
          </p:nvPr>
        </p:nvSpPr>
        <p:spPr>
          <a:xfrm>
            <a:off x="311700" y="1729959"/>
            <a:ext cx="8520600" cy="841800"/>
          </a:xfrm>
          <a:prstGeom prst="rect">
            <a:avLst/>
          </a:prstGeom>
        </p:spPr>
        <p:txBody>
          <a:bodyPr spcFirstLastPara="1" wrap="square" lIns="91425" tIns="91425" rIns="91425" bIns="91425" anchor="ctr" anchorCtr="0">
            <a:normAutofit fontScale="90000"/>
          </a:bodyPr>
          <a:lstStyle/>
          <a:p>
            <a:pPr xmlns:a="http://schemas.openxmlformats.org/drawingml/2006/main" marL="0" lvl="0" indent="0" algn="ctr" rtl="0">
              <a:spcBef>
                <a:spcPts val="0"/>
              </a:spcBef>
              <a:spcAft>
                <a:spcPts val="0"/>
              </a:spcAft>
              <a:buNone/>
            </a:pPr>
            <a:r xmlns:a="http://schemas.openxmlformats.org/drawingml/2006/main">
              <a:rPr lang="en"/>
              <a:t>I chose this image because I think it's not fair for others to criticize who we are.</a:t>
            </a:r>
            <a:endParaRPr xmlns:a="http://schemas.openxmlformats.org/drawingml/2006/main"/>
          </a:p>
          <a:p>
            <a:pPr xmlns:a="http://schemas.openxmlformats.org/drawingml/2006/main" marL="0" lvl="0" indent="0" algn="ctr" rtl="0">
              <a:spcBef>
                <a:spcPts val="0"/>
              </a:spcBef>
              <a:spcAft>
                <a:spcPts val="0"/>
              </a:spcAft>
              <a:buNone/>
            </a:pPr>
            <a:r xmlns:a="http://schemas.openxmlformats.org/drawingml/2006/main">
              <a:rPr lang="en"/>
              <a:t>Each of us has a characteristic that distinguishes us from everyone else and that's why we shouldn't speak ill of each other.</a:t>
            </a:r>
            <a:endParaRPr xmlns:a="http://schemas.openxmlformats.org/drawingml/2006/main"/>
          </a:p>
        </p:txBody>
      </p:sp>
      <p:sp>
        <p:nvSpPr>
          <p:cNvPr id="180" name="Google Shape;180;p33"/>
          <p:cNvSpPr txBox="1"/>
          <p:nvPr/>
        </p:nvSpPr>
        <p:spPr>
          <a:xfrm>
            <a:off x="0" y="4747199"/>
            <a:ext cx="7315200" cy="396300"/>
          </a:xfrm>
          <a:prstGeom prst="rect">
            <a:avLst/>
          </a:prstGeom>
          <a:noFill/>
          <a:ln>
            <a:noFill/>
          </a:ln>
        </p:spPr>
        <p:txBody>
          <a:bodyPr spcFirstLastPara="1" wrap="square" lIns="91425" tIns="91425" rIns="91425" bIns="91425" anchor="t" anchorCtr="0">
            <a:spAutoFit/>
          </a:bodyPr>
          <a:lstStyle/>
          <a:p>
            <a:pPr xmlns:a="http://schemas.openxmlformats.org/drawingml/2006/main" marL="0" lvl="0" indent="0" algn="l" rtl="0">
              <a:spcBef>
                <a:spcPts val="0"/>
              </a:spcBef>
              <a:spcAft>
                <a:spcPts val="0"/>
              </a:spcAft>
              <a:buNone/>
            </a:pPr>
            <a:r xmlns:a="http://schemas.openxmlformats.org/drawingml/2006/main">
              <a:rPr lang="en">
                <a:solidFill>
                  <a:srgbClr val="FFFFFF"/>
                </a:solidFill>
              </a:rPr>
              <a:t>~White</a:t>
            </a:r>
            <a:endParaRPr xmlns:a="http://schemas.openxmlformats.org/drawingml/2006/main">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4"/>
          <p:cNvSpPr txBox="1">
            <a:spLocks noGrp="1"/>
          </p:cNvSpPr>
          <p:nvPr>
            <p:ph type="title"/>
          </p:nvPr>
        </p:nvSpPr>
        <p:spPr>
          <a:xfrm>
            <a:off x="311700" y="445025"/>
            <a:ext cx="8520600" cy="4698600"/>
          </a:xfrm>
          <a:prstGeom prst="rect">
            <a:avLst/>
          </a:prstGeom>
        </p:spPr>
        <p:txBody>
          <a:bodyPr spcFirstLastPara="1" wrap="square" lIns="91425" tIns="91425" rIns="91425" bIns="91425" anchor="t" anchorCtr="0">
            <a:normAutofit/>
          </a:bodyPr>
          <a:lstStyle/>
          <a:p>
            <a:pPr xmlns:a="http://schemas.openxmlformats.org/drawingml/2006/main" marL="457200" lvl="0" indent="0" algn="ctr" rtl="0">
              <a:spcBef>
                <a:spcPts val="0"/>
              </a:spcBef>
              <a:spcAft>
                <a:spcPts val="0"/>
              </a:spcAft>
              <a:buNone/>
            </a:pPr>
            <a:r xmlns:a="http://schemas.openxmlformats.org/drawingml/2006/main">
              <a:rPr lang="en">
                <a:highlight>
                  <a:srgbClr val="FF9900"/>
                </a:highlight>
              </a:rPr>
              <a:t>NO TO RACISM</a:t>
            </a:r>
            <a:endParaRPr xmlns:a="http://schemas.openxmlformats.org/drawingml/2006/main">
              <a:highlight>
                <a:srgbClr val="FFFFFF"/>
              </a:highlight>
            </a:endParaRPr>
          </a:p>
          <a:p>
            <a:pPr marL="457200" lvl="0" indent="0" algn="ctr" rtl="0">
              <a:spcBef>
                <a:spcPts val="0"/>
              </a:spcBef>
              <a:spcAft>
                <a:spcPts val="0"/>
              </a:spcAft>
              <a:buNone/>
            </a:pPr>
            <a:endParaRPr>
              <a:highlight>
                <a:srgbClr val="FFFFFF"/>
              </a:highlight>
            </a:endParaRPr>
          </a:p>
          <a:p>
            <a:pPr marL="0" lvl="0" indent="0" algn="ctr" rtl="0">
              <a:spcBef>
                <a:spcPts val="0"/>
              </a:spcBef>
              <a:spcAft>
                <a:spcPts val="0"/>
              </a:spcAft>
              <a:buNone/>
            </a:pPr>
            <a:endParaRPr>
              <a:highlight>
                <a:srgbClr val="FF9900"/>
              </a:highlight>
            </a:endParaRPr>
          </a:p>
          <a:p>
            <a:pPr marL="0" lvl="0" indent="0" algn="ctr" rtl="0">
              <a:spcBef>
                <a:spcPts val="0"/>
              </a:spcBef>
              <a:spcAft>
                <a:spcPts val="0"/>
              </a:spcAft>
              <a:buNone/>
            </a:pPr>
            <a:endParaRPr>
              <a:highlight>
                <a:srgbClr val="FF9900"/>
              </a:highlight>
            </a:endParaRPr>
          </a:p>
        </p:txBody>
      </p:sp>
      <p:pic>
        <p:nvPicPr>
          <p:cNvPr id="186" name="Google Shape;186;p34"/>
          <p:cNvPicPr preferRelativeResize="0"/>
          <p:nvPr/>
        </p:nvPicPr>
        <p:blipFill>
          <a:blip r:embed="rId3">
            <a:alphaModFix/>
          </a:blip>
          <a:stretch>
            <a:fillRect/>
          </a:stretch>
        </p:blipFill>
        <p:spPr>
          <a:xfrm>
            <a:off x="2290763" y="1085850"/>
            <a:ext cx="4867275" cy="3276600"/>
          </a:xfrm>
          <a:prstGeom prst="rect">
            <a:avLst/>
          </a:prstGeom>
          <a:noFill/>
          <a:ln>
            <a:noFill/>
          </a:ln>
        </p:spPr>
      </p:pic>
      <p:sp>
        <p:nvSpPr>
          <p:cNvPr id="187" name="Google Shape;187;p34"/>
          <p:cNvSpPr txBox="1"/>
          <p:nvPr/>
        </p:nvSpPr>
        <p:spPr>
          <a:xfrm>
            <a:off x="0" y="4743300"/>
            <a:ext cx="1884000" cy="400200"/>
          </a:xfrm>
          <a:prstGeom prst="rect">
            <a:avLst/>
          </a:prstGeom>
          <a:noFill/>
          <a:ln>
            <a:noFill/>
          </a:ln>
        </p:spPr>
        <p:txBody>
          <a:bodyPr spcFirstLastPara="1" wrap="square" lIns="91425" tIns="91425" rIns="91425" bIns="91425" anchor="t" anchorCtr="0">
            <a:spAutoFit/>
          </a:bodyPr>
          <a:lstStyle/>
          <a:p>
            <a:pPr xmlns:a="http://schemas.openxmlformats.org/drawingml/2006/main" marL="0" lvl="0" indent="0" algn="l" rtl="0">
              <a:spcBef>
                <a:spcPts val="0"/>
              </a:spcBef>
              <a:spcAft>
                <a:spcPts val="0"/>
              </a:spcAft>
              <a:buNone/>
            </a:pPr>
            <a:r xmlns:a="http://schemas.openxmlformats.org/drawingml/2006/main">
              <a:rPr lang="en">
                <a:solidFill>
                  <a:schemeClr val="dk1"/>
                </a:solidFill>
              </a:rPr>
              <a:t>~ Francesca</a:t>
            </a:r>
            <a:endParaRPr xmlns:a="http://schemas.openxmlformats.org/drawingml/2006/main">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5"/>
          <p:cNvSpPr txBox="1">
            <a:spLocks noGrp="1"/>
          </p:cNvSpPr>
          <p:nvPr>
            <p:ph type="title"/>
          </p:nvPr>
        </p:nvSpPr>
        <p:spPr>
          <a:xfrm>
            <a:off x="311700" y="391232"/>
            <a:ext cx="8520600" cy="572700"/>
          </a:xfrm>
          <a:prstGeom prst="rect">
            <a:avLst/>
          </a:prstGeom>
        </p:spPr>
        <p:txBody>
          <a:bodyPr spcFirstLastPara="1" wrap="square" lIns="91425" tIns="91425" rIns="91425" bIns="91425" anchor="t" anchorCtr="0">
            <a:normAutofit fontScale="90000"/>
          </a:bodyPr>
          <a:lstStyle/>
          <a:p>
            <a:pPr xmlns:a="http://schemas.openxmlformats.org/drawingml/2006/main" marL="0" lvl="0" indent="0" algn="ctr" rtl="0">
              <a:spcBef>
                <a:spcPts val="0"/>
              </a:spcBef>
              <a:spcAft>
                <a:spcPts val="0"/>
              </a:spcAft>
              <a:buNone/>
            </a:pPr>
            <a:r xmlns:a="http://schemas.openxmlformats.org/drawingml/2006/main">
              <a:rPr lang="en">
                <a:highlight>
                  <a:srgbClr val="FF9900"/>
                </a:highlight>
              </a:rPr>
              <a:t>NO TO RACISM</a:t>
            </a:r>
            <a:endParaRPr xmlns:a="http://schemas.openxmlformats.org/drawingml/2006/main">
              <a:highlight>
                <a:srgbClr val="FFFFFF"/>
              </a:highlight>
            </a:endParaRPr>
          </a:p>
        </p:txBody>
      </p:sp>
      <p:sp>
        <p:nvSpPr>
          <p:cNvPr id="193" name="Google Shape;193;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xmlns:a="http://schemas.openxmlformats.org/drawingml/2006/main" marL="0" lvl="0" indent="0" algn="l" rtl="0">
              <a:spcBef>
                <a:spcPts val="0"/>
              </a:spcBef>
              <a:spcAft>
                <a:spcPts val="1200"/>
              </a:spcAft>
              <a:buNone/>
            </a:pPr>
            <a:r xmlns:a="http://schemas.openxmlformats.org/drawingml/2006/main">
              <a:rPr lang="en"/>
              <a:t>I chose this image because it makes us understand that racism is wrong and that the only race is the human one, precisely because we all live on earth and therefore we are all equal without distinction.</a:t>
            </a:r>
            <a:endParaRPr xmlns:a="http://schemas.openxmlformats.org/drawingml/2006/main"/>
          </a:p>
        </p:txBody>
      </p:sp>
      <p:sp>
        <p:nvSpPr>
          <p:cNvPr id="194" name="Google Shape;194;p35"/>
          <p:cNvSpPr txBox="1"/>
          <p:nvPr/>
        </p:nvSpPr>
        <p:spPr>
          <a:xfrm>
            <a:off x="0" y="4757425"/>
            <a:ext cx="3000000" cy="400200"/>
          </a:xfrm>
          <a:prstGeom prst="rect">
            <a:avLst/>
          </a:prstGeom>
          <a:noFill/>
          <a:ln>
            <a:noFill/>
          </a:ln>
        </p:spPr>
        <p:txBody>
          <a:bodyPr spcFirstLastPara="1" wrap="square" lIns="91425" tIns="91425" rIns="91425" bIns="91425" anchor="t" anchorCtr="0">
            <a:spAutoFit/>
          </a:bodyPr>
          <a:lstStyle/>
          <a:p>
            <a:pPr xmlns:a="http://schemas.openxmlformats.org/drawingml/2006/main" marL="0" lvl="0" indent="0" algn="l" rtl="0">
              <a:spcBef>
                <a:spcPts val="0"/>
              </a:spcBef>
              <a:spcAft>
                <a:spcPts val="0"/>
              </a:spcAft>
              <a:buNone/>
            </a:pPr>
            <a:r xmlns:a="http://schemas.openxmlformats.org/drawingml/2006/main">
              <a:rPr lang="en">
                <a:solidFill>
                  <a:schemeClr val="dk1"/>
                </a:solidFill>
              </a:rPr>
              <a:t>~ Francesca</a:t>
            </a:r>
            <a:endParaRPr xmlns:a="http://schemas.openxmlformats.org/drawingml/2006/main"/>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6"/>
          <p:cNvSpPr txBox="1">
            <a:spLocks noGrp="1"/>
          </p:cNvSpPr>
          <p:nvPr>
            <p:ph type="subTitle" idx="1"/>
          </p:nvPr>
        </p:nvSpPr>
        <p:spPr>
          <a:xfrm>
            <a:off x="-3544269" y="4350900"/>
            <a:ext cx="8520600" cy="792600"/>
          </a:xfrm>
          <a:prstGeom prst="rect">
            <a:avLst/>
          </a:prstGeom>
        </p:spPr>
        <p:txBody>
          <a:bodyPr spcFirstLastPara="1" wrap="square" lIns="91425" tIns="91425" rIns="91425" bIns="91425" anchor="t" anchorCtr="0">
            <a:normAutofit/>
          </a:bodyPr>
          <a:lstStyle/>
          <a:p>
            <a:pPr xmlns:a="http://schemas.openxmlformats.org/drawingml/2006/main" marL="0" lvl="0" indent="0" algn="ctr" rtl="0">
              <a:spcBef>
                <a:spcPts val="0"/>
              </a:spcBef>
              <a:spcAft>
                <a:spcPts val="0"/>
              </a:spcAft>
              <a:buNone/>
            </a:pPr>
            <a:r xmlns:a="http://schemas.openxmlformats.org/drawingml/2006/main">
              <a:rPr lang="en"/>
              <a:t>Sara P.</a:t>
            </a:r>
            <a:endParaRPr xmlns:a="http://schemas.openxmlformats.org/drawingml/2006/main"/>
          </a:p>
        </p:txBody>
      </p:sp>
      <p:pic>
        <p:nvPicPr>
          <p:cNvPr id="200" name="Google Shape;200;p36"/>
          <p:cNvPicPr preferRelativeResize="0"/>
          <p:nvPr/>
        </p:nvPicPr>
        <p:blipFill>
          <a:blip r:embed="rId3">
            <a:alphaModFix/>
          </a:blip>
          <a:stretch>
            <a:fillRect/>
          </a:stretch>
        </p:blipFill>
        <p:spPr>
          <a:xfrm>
            <a:off x="2344563" y="548700"/>
            <a:ext cx="4826363" cy="40461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7"/>
          <p:cNvSpPr txBox="1">
            <a:spLocks noGrp="1"/>
          </p:cNvSpPr>
          <p:nvPr>
            <p:ph type="ctrTitle"/>
          </p:nvPr>
        </p:nvSpPr>
        <p:spPr>
          <a:xfrm>
            <a:off x="-7" y="-916426"/>
            <a:ext cx="8520600" cy="2052600"/>
          </a:xfrm>
          <a:prstGeom prst="rect">
            <a:avLst/>
          </a:prstGeom>
        </p:spPr>
        <p:txBody>
          <a:bodyPr spcFirstLastPara="1" wrap="square" lIns="91425" tIns="91425" rIns="91425" bIns="91425" anchor="b" anchorCtr="0">
            <a:normAutofit/>
          </a:bodyPr>
          <a:lstStyle/>
          <a:p>
            <a:pPr xmlns:a="http://schemas.openxmlformats.org/drawingml/2006/main" marL="0" lvl="0" indent="0" algn="ctr" rtl="0">
              <a:spcBef>
                <a:spcPts val="0"/>
              </a:spcBef>
              <a:spcAft>
                <a:spcPts val="0"/>
              </a:spcAft>
              <a:buNone/>
            </a:pPr>
            <a:r xmlns:a="http://schemas.openxmlformats.org/drawingml/2006/main">
              <a:rPr lang="en"/>
              <a:t>Motivation</a:t>
            </a:r>
            <a:endParaRPr xmlns:a="http://schemas.openxmlformats.org/drawingml/2006/main"/>
          </a:p>
        </p:txBody>
      </p:sp>
      <p:sp>
        <p:nvSpPr>
          <p:cNvPr id="206" name="Google Shape;206;p37"/>
          <p:cNvSpPr txBox="1">
            <a:spLocks noGrp="1"/>
          </p:cNvSpPr>
          <p:nvPr>
            <p:ph type="subTitle" idx="1"/>
          </p:nvPr>
        </p:nvSpPr>
        <p:spPr>
          <a:xfrm>
            <a:off x="-3317020" y="4350900"/>
            <a:ext cx="8520600" cy="792600"/>
          </a:xfrm>
          <a:prstGeom prst="rect">
            <a:avLst/>
          </a:prstGeom>
        </p:spPr>
        <p:txBody>
          <a:bodyPr spcFirstLastPara="1" wrap="square" lIns="91425" tIns="91425" rIns="91425" bIns="91425" anchor="t" anchorCtr="0">
            <a:normAutofit/>
          </a:bodyPr>
          <a:lstStyle/>
          <a:p>
            <a:pPr xmlns:a="http://schemas.openxmlformats.org/drawingml/2006/main" marL="0" lvl="0" indent="0" algn="ctr" rtl="0">
              <a:spcBef>
                <a:spcPts val="0"/>
              </a:spcBef>
              <a:spcAft>
                <a:spcPts val="0"/>
              </a:spcAft>
              <a:buNone/>
            </a:pPr>
            <a:r xmlns:a="http://schemas.openxmlformats.org/drawingml/2006/main">
              <a:rPr lang="en"/>
              <a:t>Sara P.</a:t>
            </a:r>
            <a:endParaRPr xmlns:a="http://schemas.openxmlformats.org/drawingml/2006/main"/>
          </a:p>
        </p:txBody>
      </p:sp>
      <p:sp>
        <p:nvSpPr>
          <p:cNvPr id="207" name="Google Shape;207;p37"/>
          <p:cNvSpPr txBox="1"/>
          <p:nvPr/>
        </p:nvSpPr>
        <p:spPr>
          <a:xfrm>
            <a:off x="1267650" y="2161946"/>
            <a:ext cx="6608700" cy="819600"/>
          </a:xfrm>
          <a:prstGeom prst="rect">
            <a:avLst/>
          </a:prstGeom>
          <a:noFill/>
          <a:ln>
            <a:noFill/>
          </a:ln>
        </p:spPr>
        <p:txBody>
          <a:bodyPr spcFirstLastPara="1" wrap="square" lIns="91425" tIns="91425" rIns="91425" bIns="91425" anchor="t" anchorCtr="0">
            <a:spAutoFit/>
          </a:bodyPr>
          <a:lstStyle/>
          <a:p>
            <a:pPr xmlns:a="http://schemas.openxmlformats.org/drawingml/2006/main" marL="0" lvl="0" indent="0" algn="l" rtl="0">
              <a:spcBef>
                <a:spcPts val="0"/>
              </a:spcBef>
              <a:spcAft>
                <a:spcPts val="0"/>
              </a:spcAft>
              <a:buNone/>
            </a:pPr>
            <a:r xmlns:a="http://schemas.openxmlformats.org/drawingml/2006/main">
              <a:rPr lang="en">
                <a:solidFill>
                  <a:srgbClr val="FFFFFF"/>
                </a:solidFill>
              </a:rPr>
              <a:t>I chose this image because there is still a lot of homophobia, every day we hear about people who are discriminated against just because they like the same sex, with this image we try to normalize homosexuality…</a:t>
            </a:r>
            <a:endParaRPr xmlns:a="http://schemas.openxmlformats.org/drawingml/2006/main">
              <a:solidFill>
                <a:srgbClr val="FFFF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38"/>
          <p:cNvPicPr preferRelativeResize="0"/>
          <p:nvPr/>
        </p:nvPicPr>
        <p:blipFill rotWithShape="1">
          <a:blip r:embed="rId3">
            <a:alphaModFix/>
          </a:blip>
          <a:srcRect t="9994" b="32265"/>
          <a:stretch/>
        </p:blipFill>
        <p:spPr>
          <a:xfrm>
            <a:off x="619700" y="285050"/>
            <a:ext cx="7634700" cy="44707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9"/>
          <p:cNvSpPr txBox="1">
            <a:spLocks noGrp="1"/>
          </p:cNvSpPr>
          <p:nvPr>
            <p:ph type="ctrTitle"/>
          </p:nvPr>
        </p:nvSpPr>
        <p:spPr>
          <a:xfrm>
            <a:off x="187750" y="418150"/>
            <a:ext cx="8520600" cy="792600"/>
          </a:xfrm>
          <a:prstGeom prst="rect">
            <a:avLst/>
          </a:prstGeom>
        </p:spPr>
        <p:txBody>
          <a:bodyPr spcFirstLastPara="1" wrap="square" lIns="91425" tIns="91425" rIns="91425" bIns="91425" anchor="b" anchorCtr="0">
            <a:normAutofit fontScale="90000"/>
          </a:bodyPr>
          <a:lstStyle/>
          <a:p>
            <a:pPr xmlns:a="http://schemas.openxmlformats.org/drawingml/2006/main" marL="0" lvl="0" indent="0" algn="l" rtl="0">
              <a:spcBef>
                <a:spcPts val="0"/>
              </a:spcBef>
              <a:spcAft>
                <a:spcPts val="0"/>
              </a:spcAft>
              <a:buNone/>
            </a:pPr>
            <a:r xmlns:a="http://schemas.openxmlformats.org/drawingml/2006/main">
              <a:rPr lang="en" sz="4200"/>
              <a:t>IMAGE MOTIVATION</a:t>
            </a:r>
            <a:endParaRPr xmlns:a="http://schemas.openxmlformats.org/drawingml/2006/main" sz="4200"/>
          </a:p>
        </p:txBody>
      </p:sp>
      <p:sp>
        <p:nvSpPr>
          <p:cNvPr id="218" name="Google Shape;218;p39"/>
          <p:cNvSpPr txBox="1">
            <a:spLocks noGrp="1"/>
          </p:cNvSpPr>
          <p:nvPr>
            <p:ph type="subTitle" idx="1"/>
          </p:nvPr>
        </p:nvSpPr>
        <p:spPr>
          <a:xfrm>
            <a:off x="660575" y="1313625"/>
            <a:ext cx="8247900" cy="1528500"/>
          </a:xfrm>
          <a:prstGeom prst="rect">
            <a:avLst/>
          </a:prstGeom>
        </p:spPr>
        <p:txBody>
          <a:bodyPr spcFirstLastPara="1" wrap="square" lIns="91425" tIns="91425" rIns="91425" bIns="91425" anchor="t" anchorCtr="0">
            <a:normAutofit fontScale="25000" lnSpcReduction="20000"/>
          </a:bodyPr>
          <a:lstStyle/>
          <a:p>
            <a:pPr xmlns:a="http://schemas.openxmlformats.org/drawingml/2006/main" marL="0" lvl="0" indent="0" algn="ctr" rtl="0">
              <a:spcBef>
                <a:spcPts val="0"/>
              </a:spcBef>
              <a:spcAft>
                <a:spcPts val="0"/>
              </a:spcAft>
              <a:buNone/>
            </a:pPr>
            <a:r xmlns:a="http://schemas.openxmlformats.org/drawingml/2006/main">
              <a:rPr lang="en" sz="6800"/>
              <a:t>I chose this image because in my opinion ALL of us ARE THE SAME, and we don't need to make any kind of distinction.</a:t>
            </a:r>
            <a:endParaRPr xmlns:a="http://schemas.openxmlformats.org/drawingml/2006/main" sz="6800"/>
          </a:p>
          <a:p>
            <a:pPr xmlns:a="http://schemas.openxmlformats.org/drawingml/2006/main" marL="0" lvl="0" indent="0" algn="ctr" rtl="0">
              <a:spcBef>
                <a:spcPts val="0"/>
              </a:spcBef>
              <a:spcAft>
                <a:spcPts val="0"/>
              </a:spcAft>
              <a:buNone/>
            </a:pPr>
            <a:r xmlns:a="http://schemas.openxmlformats.org/drawingml/2006/main">
              <a:rPr lang="en" sz="6800"/>
              <a:t>Each of us is different from the others and this is what makes us special from the others.</a:t>
            </a:r>
            <a:endParaRPr xmlns:a="http://schemas.openxmlformats.org/drawingml/2006/main" sz="6800"/>
          </a:p>
          <a:p>
            <a:pPr xmlns:a="http://schemas.openxmlformats.org/drawingml/2006/main" marL="0" lvl="0" indent="0" algn="ctr" rtl="0">
              <a:spcBef>
                <a:spcPts val="0"/>
              </a:spcBef>
              <a:spcAft>
                <a:spcPts val="0"/>
              </a:spcAft>
              <a:buNone/>
            </a:pPr>
            <a:r xmlns:a="http://schemas.openxmlformats.org/drawingml/2006/main">
              <a:rPr lang="en" sz="6800"/>
              <a:t>We all have to fight for it.</a:t>
            </a:r>
            <a:endParaRPr xmlns:a="http://schemas.openxmlformats.org/drawingml/2006/main" sz="6800"/>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219" name="Google Shape;219;p39"/>
          <p:cNvSpPr txBox="1"/>
          <p:nvPr/>
        </p:nvSpPr>
        <p:spPr>
          <a:xfrm>
            <a:off x="6593650" y="4573375"/>
            <a:ext cx="2114700" cy="400200"/>
          </a:xfrm>
          <a:prstGeom prst="rect">
            <a:avLst/>
          </a:prstGeom>
          <a:noFill/>
          <a:ln>
            <a:noFill/>
          </a:ln>
        </p:spPr>
        <p:txBody>
          <a:bodyPr spcFirstLastPara="1" wrap="square" lIns="91425" tIns="91425" rIns="91425" bIns="91425" anchor="t" anchorCtr="0">
            <a:spAutoFit/>
          </a:bodyPr>
          <a:lstStyle/>
          <a:p>
            <a:pPr xmlns:a="http://schemas.openxmlformats.org/drawingml/2006/main" marL="0" lvl="0" indent="0" algn="l" rtl="0">
              <a:spcBef>
                <a:spcPts val="0"/>
              </a:spcBef>
              <a:spcAft>
                <a:spcPts val="0"/>
              </a:spcAft>
              <a:buNone/>
            </a:pPr>
            <a:r xmlns:a="http://schemas.openxmlformats.org/drawingml/2006/main">
              <a:rPr lang="en">
                <a:solidFill>
                  <a:schemeClr val="dk1"/>
                </a:solidFill>
              </a:rPr>
              <a:t>ALISHBA</a:t>
            </a:r>
            <a:endParaRPr xmlns:a="http://schemas.openxmlformats.org/drawingml/2006/main">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40"/>
          <p:cNvPicPr preferRelativeResize="0"/>
          <p:nvPr/>
        </p:nvPicPr>
        <p:blipFill>
          <a:blip r:embed="rId3">
            <a:alphaModFix/>
          </a:blip>
          <a:stretch>
            <a:fillRect/>
          </a:stretch>
        </p:blipFill>
        <p:spPr>
          <a:xfrm>
            <a:off x="728737" y="253775"/>
            <a:ext cx="7686525" cy="4774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1"/>
          <p:cNvSpPr txBox="1">
            <a:spLocks noGrp="1"/>
          </p:cNvSpPr>
          <p:nvPr>
            <p:ph type="ctrTitle"/>
          </p:nvPr>
        </p:nvSpPr>
        <p:spPr>
          <a:xfrm>
            <a:off x="311708" y="0"/>
            <a:ext cx="8520600" cy="2052600"/>
          </a:xfrm>
          <a:prstGeom prst="rect">
            <a:avLst/>
          </a:prstGeom>
        </p:spPr>
        <p:txBody>
          <a:bodyPr spcFirstLastPara="1" wrap="square" lIns="91425" tIns="91425" rIns="91425" bIns="91425" anchor="b" anchorCtr="0">
            <a:normAutofit/>
          </a:bodyPr>
          <a:lstStyle/>
          <a:p>
            <a:pPr xmlns:a="http://schemas.openxmlformats.org/drawingml/2006/main" marL="0" lvl="0" indent="0" algn="ctr" rtl="0">
              <a:spcBef>
                <a:spcPts val="0"/>
              </a:spcBef>
              <a:spcAft>
                <a:spcPts val="0"/>
              </a:spcAft>
              <a:buNone/>
            </a:pPr>
            <a:r xmlns:a="http://schemas.openxmlformats.org/drawingml/2006/main">
              <a:rPr lang="en">
                <a:latin typeface="Courier New"/>
                <a:ea typeface="Courier New"/>
                <a:cs typeface="Courier New"/>
                <a:sym typeface="Courier New"/>
              </a:rPr>
              <a:t>IMAGE MOTIVATION</a:t>
            </a:r>
            <a:endParaRPr xmlns:a="http://schemas.openxmlformats.org/drawingml/2006/main">
              <a:latin typeface="Courier New"/>
              <a:ea typeface="Courier New"/>
              <a:cs typeface="Courier New"/>
              <a:sym typeface="Courier New"/>
            </a:endParaRPr>
          </a:p>
        </p:txBody>
      </p:sp>
      <p:sp>
        <p:nvSpPr>
          <p:cNvPr id="230" name="Google Shape;230;p4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fontScale="70000"/>
          </a:bodyPr>
          <a:lstStyle/>
          <a:p>
            <a:pPr xmlns:a="http://schemas.openxmlformats.org/drawingml/2006/main" marL="0" lvl="0" indent="0" algn="ctr" rtl="0">
              <a:spcBef>
                <a:spcPts val="0"/>
              </a:spcBef>
              <a:spcAft>
                <a:spcPts val="0"/>
              </a:spcAft>
              <a:buNone/>
            </a:pPr>
            <a:r xmlns:a="http://schemas.openxmlformats.org/drawingml/2006/main">
              <a:rPr lang="en"/>
              <a:t>I chose this image to show how we can all be happy and united together despite being different aesthetically.</a:t>
            </a:r>
            <a:endParaRPr xmlns:a="http://schemas.openxmlformats.org/drawingml/2006/main"/>
          </a:p>
        </p:txBody>
      </p:sp>
      <p:sp>
        <p:nvSpPr>
          <p:cNvPr id="231" name="Google Shape;231;p41"/>
          <p:cNvSpPr txBox="1"/>
          <p:nvPr/>
        </p:nvSpPr>
        <p:spPr>
          <a:xfrm>
            <a:off x="143675" y="4827425"/>
            <a:ext cx="1810200" cy="400200"/>
          </a:xfrm>
          <a:prstGeom prst="rect">
            <a:avLst/>
          </a:prstGeom>
          <a:noFill/>
          <a:ln>
            <a:noFill/>
          </a:ln>
        </p:spPr>
        <p:txBody>
          <a:bodyPr spcFirstLastPara="1" wrap="square" lIns="91425" tIns="91425" rIns="91425" bIns="91425" anchor="t" anchorCtr="0">
            <a:spAutoFit/>
          </a:bodyPr>
          <a:lstStyle/>
          <a:p>
            <a:pPr xmlns:a="http://schemas.openxmlformats.org/drawingml/2006/main" marL="0" lvl="0" indent="0" algn="l" rtl="0">
              <a:spcBef>
                <a:spcPts val="0"/>
              </a:spcBef>
              <a:spcAft>
                <a:spcPts val="0"/>
              </a:spcAft>
              <a:buNone/>
            </a:pPr>
            <a:r xmlns:a="http://schemas.openxmlformats.org/drawingml/2006/main">
              <a:rPr lang="en">
                <a:solidFill>
                  <a:schemeClr val="dk1"/>
                </a:solidFill>
              </a:rPr>
              <a:t>CAROLAY</a:t>
            </a:r>
            <a:endParaRPr xmlns:a="http://schemas.openxmlformats.org/drawingml/2006/main">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xmlns:a="http://schemas.openxmlformats.org/drawingml/2006/main" marL="0" lvl="0" indent="0" algn="ctr" rtl="0">
              <a:spcBef>
                <a:spcPts val="0"/>
              </a:spcBef>
              <a:spcAft>
                <a:spcPts val="0"/>
              </a:spcAft>
              <a:buNone/>
            </a:pPr>
            <a:r xmlns:a="http://schemas.openxmlformats.org/drawingml/2006/main">
              <a:rPr lang="en" b="1" i="1" u="sng">
                <a:solidFill>
                  <a:srgbClr val="FF0000"/>
                </a:solidFill>
              </a:rPr>
              <a:t>MOTIVATION FOR CHOOSING THE IMAGE</a:t>
            </a:r>
            <a:r xmlns:a="http://schemas.openxmlformats.org/drawingml/2006/main">
              <a:rPr lang="en"/>
              <a:t> </a:t>
            </a:r>
            <a:endParaRPr xmlns:a="http://schemas.openxmlformats.org/drawingml/2006/main"/>
          </a:p>
        </p:txBody>
      </p:sp>
      <p:sp>
        <p:nvSpPr>
          <p:cNvPr id="67" name="Google Shape;67;p15"/>
          <p:cNvSpPr txBox="1">
            <a:spLocks noGrp="1"/>
          </p:cNvSpPr>
          <p:nvPr>
            <p:ph type="body" idx="1"/>
          </p:nvPr>
        </p:nvSpPr>
        <p:spPr>
          <a:xfrm>
            <a:off x="311700" y="1152475"/>
            <a:ext cx="8520600" cy="2621700"/>
          </a:xfrm>
          <a:prstGeom prst="rect">
            <a:avLst/>
          </a:prstGeom>
        </p:spPr>
        <p:txBody>
          <a:bodyPr spcFirstLastPara="1" wrap="square" lIns="91425" tIns="91425" rIns="91425" bIns="91425" anchor="t" anchorCtr="0">
            <a:normAutofit fontScale="85000" lnSpcReduction="10000"/>
          </a:bodyPr>
          <a:lstStyle/>
          <a:p>
            <a:pPr xmlns:a="http://schemas.openxmlformats.org/drawingml/2006/main" marL="0" lvl="0" indent="0" algn="l" rtl="0">
              <a:spcBef>
                <a:spcPts val="0"/>
              </a:spcBef>
              <a:spcAft>
                <a:spcPts val="0"/>
              </a:spcAft>
              <a:buNone/>
            </a:pPr>
            <a:r xmlns:a="http://schemas.openxmlformats.org/drawingml/2006/main">
              <a:rPr lang="en"/>
              <a:t>I chose this image because it represents a project brought to the web by influencers who wanted to deal with a very sensitive topic, racism.</a:t>
            </a:r>
            <a:endParaRPr xmlns:a="http://schemas.openxmlformats.org/drawingml/2006/main"/>
          </a:p>
          <a:p>
            <a:pPr xmlns:a="http://schemas.openxmlformats.org/drawingml/2006/main" marL="0" lvl="0" indent="0" algn="l" rtl="0">
              <a:spcBef>
                <a:spcPts val="1200"/>
              </a:spcBef>
              <a:spcAft>
                <a:spcPts val="0"/>
              </a:spcAft>
              <a:buNone/>
            </a:pPr>
            <a:r xmlns:a="http://schemas.openxmlformats.org/drawingml/2006/main">
              <a:rPr lang="en"/>
              <a:t>In the image I chose, the two boys (with different skin colors) go around Bologna hand by hand (obviously with gloves and a mask for covid reasons) as a sign of equality and friendship despite their differences in origin, origin and colour.</a:t>
            </a:r>
            <a:endParaRPr xmlns:a="http://schemas.openxmlformats.org/drawingml/2006/main"/>
          </a:p>
          <a:p>
            <a:pPr xmlns:a="http://schemas.openxmlformats.org/drawingml/2006/main" marL="0" lvl="0" indent="0" algn="l" rtl="0">
              <a:spcBef>
                <a:spcPts val="1200"/>
              </a:spcBef>
              <a:spcAft>
                <a:spcPts val="1200"/>
              </a:spcAft>
              <a:buNone/>
            </a:pPr>
            <a:r xmlns:a="http://schemas.openxmlformats.org/drawingml/2006/main">
              <a:rPr lang="en"/>
              <a:t>In addition to a protest in the square with billboards and a couple of events taken to youtube, they also decided to create a very "ironic" song on youtube which, if read between the lines, gives a strong message.</a:t>
            </a:r>
            <a:endParaRPr xmlns:a="http://schemas.openxmlformats.org/drawingml/2006/main"/>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37" name="Google Shape;237;p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38" name="Google Shape;238;p42"/>
          <p:cNvPicPr preferRelativeResize="0"/>
          <p:nvPr/>
        </p:nvPicPr>
        <p:blipFill>
          <a:blip r:embed="rId3">
            <a:alphaModFix/>
          </a:blip>
          <a:stretch>
            <a:fillRect/>
          </a:stretch>
        </p:blipFill>
        <p:spPr>
          <a:xfrm>
            <a:off x="967350" y="863550"/>
            <a:ext cx="6771500" cy="34164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3"/>
          <p:cNvSpPr txBox="1">
            <a:spLocks noGrp="1"/>
          </p:cNvSpPr>
          <p:nvPr>
            <p:ph type="title"/>
          </p:nvPr>
        </p:nvSpPr>
        <p:spPr>
          <a:xfrm>
            <a:off x="311700" y="317475"/>
            <a:ext cx="8520600" cy="615600"/>
          </a:xfrm>
          <a:prstGeom prst="rect">
            <a:avLst/>
          </a:prstGeom>
        </p:spPr>
        <p:txBody>
          <a:bodyPr spcFirstLastPara="1" wrap="square" lIns="91425" tIns="91425" rIns="91425" bIns="91425" anchor="ctr" anchorCtr="0">
            <a:noAutofit/>
          </a:bodyPr>
          <a:lstStyle/>
          <a:p>
            <a:pPr xmlns:a="http://schemas.openxmlformats.org/drawingml/2006/main" marL="0" lvl="0" indent="0" algn="ctr" rtl="0">
              <a:spcBef>
                <a:spcPts val="0"/>
              </a:spcBef>
              <a:spcAft>
                <a:spcPts val="0"/>
              </a:spcAft>
              <a:buSzPts val="990"/>
              <a:buNone/>
            </a:pPr>
            <a:r xmlns:a="http://schemas.openxmlformats.org/drawingml/2006/main">
              <a:rPr lang="en" sz="3320" b="1"/>
              <a:t>MOTIVATIONAL VIDEO</a:t>
            </a:r>
            <a:endParaRPr xmlns:a="http://schemas.openxmlformats.org/drawingml/2006/main" sz="3320" b="1"/>
          </a:p>
        </p:txBody>
      </p:sp>
      <p:pic>
        <p:nvPicPr>
          <p:cNvPr id="244" name="Google Shape;244;p43" descr="Video Motivazionali \\ Video Motivazionale \\ Motivazione&#10;Miglior video motivazionale ITA per lo sport, per la palestra per lo studio o per il lavoro. Discorso motivazionale sull'importanza di capire che dipende da noi. Molto spesso scrivo quello che penso, non tanto per insegnare qualcosa, ma per condividere un’idea, per capirla meglio. Questa è una di quelle. La positività, che per me non è dire sempre che va tutto bene, ma credere che se qualcosa non ci piace oggi, possiamo migliorarlo domani. Naturalmente, con pazienza, impregno e sacrificio. Quindi per me essere positivi significa non arrendersi mai a quello che non ci piace di noi stessi e dell’ambiente che ci circonda. Significa non accontentarsi mai, cercare sempre un modo per migliorare perché sappiamo che possiamo farlo. Non credo nel “pensa positivo e tutto passa”, ma credo che se hai una visione, un piano e voglia di cambiare, la tua situazione puoi migliorarla. &#10;------------------------------------------&#10;Music:&#10;&#10;Hi-Finesse Sky Dream&#10;&#10;Video:&#10;&#10;Nike, Under Armour and others&#10;&#10;-------------------------------------------&#10;&#10;COPYRIGHT:&#10;Tutti i diritti d'autore vanno ai rispettivi proprietari.&#10;Esistono alcuni casi in cui non sono titolare dei diritti relativi ai videoclip raffigurati sopra. Essi, in accordo con il giusto utilizzo, sono stati ripresi con l'intento di educare e ispirare gli altri. Tuttavia, dato che molti aspetti dell'uso equo sono aperti all'interpretazione, se i proprietari delle scene del videoclip intendono rimuovere il video, non ho alcun problema con questo e lo farò al più presto possibile. Vi prego di contattarmi via email a edo.braccini@icloud.com&#10;-------------------------------------------&#10;Argomenti:&#10;Video motivazionale, Video motivazionali, motivazione, motivazionale, motivational video, motivational video ita, migliori video motivazionali, 2020&#10;#videomotivazionale #videomotivazionali #motivazione &#10;&#10;ITA&#10;2020" title="DIPENDE DA TE - Video Motivazionale">
            <a:hlinkClick r:id="rId3"/>
          </p:cNvPr>
          <p:cNvPicPr preferRelativeResize="0"/>
          <p:nvPr/>
        </p:nvPicPr>
        <p:blipFill>
          <a:blip r:embed="rId4">
            <a:alphaModFix/>
          </a:blip>
          <a:stretch>
            <a:fillRect/>
          </a:stretch>
        </p:blipFill>
        <p:spPr>
          <a:xfrm>
            <a:off x="2203450" y="1071375"/>
            <a:ext cx="4737100" cy="3552825"/>
          </a:xfrm>
          <a:prstGeom prst="rect">
            <a:avLst/>
          </a:prstGeom>
          <a:noFill/>
          <a:ln>
            <a:noFill/>
          </a:ln>
        </p:spPr>
      </p:pic>
      <p:sp>
        <p:nvSpPr>
          <p:cNvPr id="245" name="Google Shape;245;p43"/>
          <p:cNvSpPr txBox="1"/>
          <p:nvPr/>
        </p:nvSpPr>
        <p:spPr>
          <a:xfrm>
            <a:off x="42325" y="4459100"/>
            <a:ext cx="1008900" cy="615600"/>
          </a:xfrm>
          <a:prstGeom prst="rect">
            <a:avLst/>
          </a:prstGeom>
          <a:noFill/>
          <a:ln>
            <a:noFill/>
          </a:ln>
        </p:spPr>
        <p:txBody>
          <a:bodyPr spcFirstLastPara="1" wrap="square" lIns="91425" tIns="91425" rIns="91425" bIns="91425" anchor="t" anchorCtr="0">
            <a:spAutoFit/>
          </a:bodyPr>
          <a:lstStyle/>
          <a:p>
            <a:pPr xmlns:a="http://schemas.openxmlformats.org/drawingml/2006/main" marL="0" lvl="0" indent="0" algn="l" rtl="0">
              <a:spcBef>
                <a:spcPts val="0"/>
              </a:spcBef>
              <a:spcAft>
                <a:spcPts val="0"/>
              </a:spcAft>
              <a:buNone/>
            </a:pPr>
            <a:r xmlns:a="http://schemas.openxmlformats.org/drawingml/2006/main">
              <a:rPr lang="en">
                <a:solidFill>
                  <a:schemeClr val="dk1"/>
                </a:solidFill>
                <a:latin typeface="Pacifico"/>
                <a:ea typeface="Pacifico"/>
                <a:cs typeface="Pacifico"/>
                <a:sym typeface="Pacifico"/>
              </a:rPr>
              <a:t>Philip Sannino</a:t>
            </a:r>
            <a:endParaRPr xmlns:a="http://schemas.openxmlformats.org/drawingml/2006/main">
              <a:solidFill>
                <a:schemeClr val="dk1"/>
              </a:solidFill>
              <a:latin typeface="Pacifico"/>
              <a:ea typeface="Pacifico"/>
              <a:cs typeface="Pacifico"/>
              <a:sym typeface="Pacific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4"/>
                                        </p:tgtEl>
                                        <p:attrNameLst>
                                          <p:attrName>style.visibility</p:attrName>
                                        </p:attrNameLst>
                                      </p:cBhvr>
                                      <p:to>
                                        <p:strVal val="visible"/>
                                      </p:to>
                                    </p:set>
                                    <p:animEffect transition="in" filter="fade">
                                      <p:cBhvr>
                                        <p:cTn id="7" dur="100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4"/>
          <p:cNvSpPr txBox="1">
            <a:spLocks noGrp="1"/>
          </p:cNvSpPr>
          <p:nvPr>
            <p:ph type="title"/>
          </p:nvPr>
        </p:nvSpPr>
        <p:spPr>
          <a:xfrm>
            <a:off x="311700" y="445025"/>
            <a:ext cx="8520600" cy="1466100"/>
          </a:xfrm>
          <a:prstGeom prst="rect">
            <a:avLst/>
          </a:prstGeom>
        </p:spPr>
        <p:txBody>
          <a:bodyPr spcFirstLastPara="1" wrap="square" lIns="91425" tIns="91425" rIns="91425" bIns="91425" anchor="t" anchorCtr="0">
            <a:normAutofit/>
          </a:bodyPr>
          <a:lstStyle/>
          <a:p>
            <a:pPr xmlns:a="http://schemas.openxmlformats.org/drawingml/2006/main" marL="0" lvl="0" indent="0" algn="ctr" rtl="0">
              <a:spcBef>
                <a:spcPts val="0"/>
              </a:spcBef>
              <a:spcAft>
                <a:spcPts val="0"/>
              </a:spcAft>
              <a:buNone/>
            </a:pPr>
            <a:r xmlns:a="http://schemas.openxmlformats.org/drawingml/2006/main">
              <a:rPr lang="en"/>
              <a:t>IMAGE MOTIVATION</a:t>
            </a:r>
            <a:endParaRPr xmlns:a="http://schemas.openxmlformats.org/drawingml/2006/main"/>
          </a:p>
        </p:txBody>
      </p:sp>
      <p:sp>
        <p:nvSpPr>
          <p:cNvPr id="251" name="Google Shape;251;p44"/>
          <p:cNvSpPr txBox="1">
            <a:spLocks noGrp="1"/>
          </p:cNvSpPr>
          <p:nvPr>
            <p:ph type="body" idx="1"/>
          </p:nvPr>
        </p:nvSpPr>
        <p:spPr>
          <a:xfrm>
            <a:off x="311700" y="2630725"/>
            <a:ext cx="8520600" cy="1938300"/>
          </a:xfrm>
          <a:prstGeom prst="rect">
            <a:avLst/>
          </a:prstGeom>
        </p:spPr>
        <p:txBody>
          <a:bodyPr spcFirstLastPara="1" wrap="square" lIns="91425" tIns="91425" rIns="91425" bIns="91425" anchor="t" anchorCtr="0">
            <a:normAutofit fontScale="92500" lnSpcReduction="20000"/>
          </a:bodyPr>
          <a:lstStyle/>
          <a:p>
            <a:pPr xmlns:a="http://schemas.openxmlformats.org/drawingml/2006/main" marL="0" lvl="0" indent="0" algn="l" rtl="0">
              <a:spcBef>
                <a:spcPts val="0"/>
              </a:spcBef>
              <a:spcAft>
                <a:spcPts val="0"/>
              </a:spcAft>
              <a:buNone/>
            </a:pPr>
            <a:r xmlns:a="http://schemas.openxmlformats.org/drawingml/2006/main">
              <a:rPr lang="en"/>
              <a:t>I chose this image because in my opinion bullying and cyber bullying are very bad actions that must be fought in order not to spread them in schools</a:t>
            </a:r>
            <a:endParaRPr xmlns:a="http://schemas.openxmlformats.org/drawingml/2006/main"/>
          </a:p>
          <a:p>
            <a:pPr marL="0" lvl="0" indent="0" algn="l" rtl="0">
              <a:spcBef>
                <a:spcPts val="1200"/>
              </a:spcBef>
              <a:spcAft>
                <a:spcPts val="0"/>
              </a:spcAft>
              <a:buNone/>
            </a:pPr>
            <a:endParaRPr/>
          </a:p>
          <a:p>
            <a:pPr marL="0" lvl="0" indent="0" algn="l" rtl="0">
              <a:spcBef>
                <a:spcPts val="1200"/>
              </a:spcBef>
              <a:spcAft>
                <a:spcPts val="0"/>
              </a:spcAft>
              <a:buNone/>
            </a:pPr>
            <a:endParaRPr/>
          </a:p>
          <a:p>
            <a:pPr xmlns:a="http://schemas.openxmlformats.org/drawingml/2006/main" marL="0" lvl="0" indent="0" algn="l" rtl="0">
              <a:spcBef>
                <a:spcPts val="1200"/>
              </a:spcBef>
              <a:spcAft>
                <a:spcPts val="1200"/>
              </a:spcAft>
              <a:buNone/>
            </a:pPr>
            <a:r xmlns:a="http://schemas.openxmlformats.org/drawingml/2006/main">
              <a:rPr lang="en"/>
              <a:t>John</a:t>
            </a:r>
            <a:endParaRPr xmlns:a="http://schemas.openxmlformats.org/drawingml/2006/main"/>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257" name="Google Shape;257;p4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258" name="Google Shape;258;p45"/>
          <p:cNvPicPr preferRelativeResize="0"/>
          <p:nvPr/>
        </p:nvPicPr>
        <p:blipFill>
          <a:blip r:embed="rId3">
            <a:alphaModFix/>
          </a:blip>
          <a:stretch>
            <a:fillRect/>
          </a:stretch>
        </p:blipFill>
        <p:spPr>
          <a:xfrm>
            <a:off x="304800" y="171450"/>
            <a:ext cx="8534400" cy="48006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xmlns:a="http://schemas.openxmlformats.org/drawingml/2006/main" marL="0" lvl="0" indent="0" algn="ctr" rtl="0">
              <a:spcBef>
                <a:spcPts val="0"/>
              </a:spcBef>
              <a:spcAft>
                <a:spcPts val="0"/>
              </a:spcAft>
              <a:buNone/>
            </a:pPr>
            <a:r xmlns:a="http://schemas.openxmlformats.org/drawingml/2006/main">
              <a:rPr lang="en"/>
              <a:t>Image motivation</a:t>
            </a:r>
            <a:endParaRPr xmlns:a="http://schemas.openxmlformats.org/drawingml/2006/main"/>
          </a:p>
        </p:txBody>
      </p:sp>
      <p:sp>
        <p:nvSpPr>
          <p:cNvPr id="264" name="Google Shape;264;p46"/>
          <p:cNvSpPr txBox="1">
            <a:spLocks noGrp="1"/>
          </p:cNvSpPr>
          <p:nvPr>
            <p:ph type="subTitle" idx="1"/>
          </p:nvPr>
        </p:nvSpPr>
        <p:spPr>
          <a:xfrm>
            <a:off x="311700" y="2797174"/>
            <a:ext cx="8520600" cy="2719200"/>
          </a:xfrm>
          <a:prstGeom prst="rect">
            <a:avLst/>
          </a:prstGeom>
        </p:spPr>
        <p:txBody>
          <a:bodyPr spcFirstLastPara="1" wrap="square" lIns="91425" tIns="91425" rIns="91425" bIns="91425" anchor="t" anchorCtr="0">
            <a:normAutofit fontScale="92500" lnSpcReduction="20000"/>
          </a:bodyPr>
          <a:lstStyle/>
          <a:p>
            <a:pPr xmlns:a="http://schemas.openxmlformats.org/drawingml/2006/main" marL="0" lvl="0" indent="0" algn="ctr" rtl="0">
              <a:spcBef>
                <a:spcPts val="0"/>
              </a:spcBef>
              <a:spcAft>
                <a:spcPts val="0"/>
              </a:spcAft>
              <a:buNone/>
            </a:pPr>
            <a:r xmlns:a="http://schemas.openxmlformats.org/drawingml/2006/main">
              <a:rPr lang="en"/>
              <a:t>I chose this image because using violence is never good</a:t>
            </a:r>
            <a:endParaRPr xmlns:a="http://schemas.openxmlformats.org/drawingml/2006/main"/>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l" rtl="0">
              <a:spcBef>
                <a:spcPts val="0"/>
              </a:spcBef>
              <a:spcAft>
                <a:spcPts val="0"/>
              </a:spcAft>
              <a:buNone/>
            </a:pPr>
            <a:endParaRPr/>
          </a:p>
          <a:p>
            <a:pPr xmlns:a="http://schemas.openxmlformats.org/drawingml/2006/main" marL="0" lvl="0" indent="0" algn="l" rtl="0">
              <a:spcBef>
                <a:spcPts val="0"/>
              </a:spcBef>
              <a:spcAft>
                <a:spcPts val="0"/>
              </a:spcAft>
              <a:buNone/>
            </a:pPr>
            <a:r xmlns:a="http://schemas.openxmlformats.org/drawingml/2006/main">
              <a:rPr lang="en"/>
              <a:t>David</a:t>
            </a:r>
            <a:endParaRPr xmlns:a="http://schemas.openxmlformats.org/drawingml/2006/main"/>
          </a:p>
          <a:p>
            <a:pPr marL="0" lvl="0" indent="0" algn="ctr"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p16"/>
          <p:cNvPicPr preferRelativeResize="0"/>
          <p:nvPr/>
        </p:nvPicPr>
        <p:blipFill>
          <a:blip r:embed="rId3">
            <a:alphaModFix/>
          </a:blip>
          <a:stretch>
            <a:fillRect/>
          </a:stretch>
        </p:blipFill>
        <p:spPr>
          <a:xfrm>
            <a:off x="1403350" y="574700"/>
            <a:ext cx="5762625" cy="3642000"/>
          </a:xfrm>
          <a:prstGeom prst="rect">
            <a:avLst/>
          </a:prstGeom>
          <a:noFill/>
          <a:ln>
            <a:noFill/>
          </a:ln>
        </p:spPr>
      </p:pic>
      <p:sp>
        <p:nvSpPr>
          <p:cNvPr id="73" name="Google Shape;73;p16"/>
          <p:cNvSpPr txBox="1"/>
          <p:nvPr/>
        </p:nvSpPr>
        <p:spPr>
          <a:xfrm>
            <a:off x="431050" y="4525725"/>
            <a:ext cx="7333200" cy="400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xmlns:a="http://schemas.openxmlformats.org/drawingml/2006/main" marL="0" lvl="0" indent="0" algn="l" rtl="0">
              <a:spcBef>
                <a:spcPts val="0"/>
              </a:spcBef>
              <a:spcAft>
                <a:spcPts val="0"/>
              </a:spcAft>
              <a:buNone/>
            </a:pPr>
            <a:r xmlns:a="http://schemas.openxmlformats.org/drawingml/2006/main">
              <a:rPr lang="en">
                <a:solidFill>
                  <a:schemeClr val="dk1"/>
                </a:solidFill>
              </a:rPr>
              <a:t>Serene</a:t>
            </a:r>
            <a:endParaRPr xmlns:a="http://schemas.openxmlformats.org/drawingml/2006/main">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79" name="Google Shape;79;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xmlns:a="http://schemas.openxmlformats.org/drawingml/2006/main" marL="0" lvl="0" indent="0" algn="l" rtl="0">
              <a:spcBef>
                <a:spcPts val="0"/>
              </a:spcBef>
              <a:spcAft>
                <a:spcPts val="0"/>
              </a:spcAft>
              <a:buNone/>
            </a:pPr>
            <a:r xmlns:a="http://schemas.openxmlformats.org/drawingml/2006/main">
              <a:rPr lang="en"/>
              <a:t>I chose this image because in my opinion two sentences are written that are greatly underestimated and of which not everyone attaches much importance.</a:t>
            </a:r>
            <a:endParaRPr xmlns:a="http://schemas.openxmlformats.org/drawingml/2006/main"/>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xmlns:a="http://schemas.openxmlformats.org/drawingml/2006/main" marL="0" lvl="0" indent="0" algn="l" rtl="0">
              <a:spcBef>
                <a:spcPts val="1200"/>
              </a:spcBef>
              <a:spcAft>
                <a:spcPts val="1200"/>
              </a:spcAft>
              <a:buNone/>
            </a:pPr>
            <a:r xmlns:a="http://schemas.openxmlformats.org/drawingml/2006/main">
              <a:rPr lang="en"/>
              <a:t>Serene</a:t>
            </a:r>
            <a:endParaRPr xmlns:a="http://schemas.openxmlformats.org/drawingml/2006/mai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85" name="Google Shape;85;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ctrTitle"/>
          </p:nvPr>
        </p:nvSpPr>
        <p:spPr>
          <a:xfrm>
            <a:off x="1232871" y="-991550"/>
            <a:ext cx="8322900" cy="2328600"/>
          </a:xfrm>
          <a:prstGeom prst="rect">
            <a:avLst/>
          </a:prstGeom>
        </p:spPr>
        <p:txBody>
          <a:bodyPr spcFirstLastPara="1" wrap="square" lIns="91425" tIns="91425" rIns="91425" bIns="91425" anchor="b" anchorCtr="0">
            <a:normAutofit/>
          </a:bodyPr>
          <a:lstStyle/>
          <a:p>
            <a:pPr xmlns:a="http://schemas.openxmlformats.org/drawingml/2006/main" marL="0" lvl="0" indent="0" algn="l" rtl="0">
              <a:spcBef>
                <a:spcPts val="0"/>
              </a:spcBef>
              <a:spcAft>
                <a:spcPts val="0"/>
              </a:spcAft>
              <a:buNone/>
            </a:pPr>
            <a:r xmlns:a="http://schemas.openxmlformats.org/drawingml/2006/main">
              <a:rPr lang="en" b="1">
                <a:solidFill>
                  <a:srgbClr val="FF0000"/>
                </a:solidFill>
                <a:latin typeface="Impact"/>
                <a:ea typeface="Impact"/>
                <a:cs typeface="Impact"/>
                <a:sym typeface="Impact"/>
              </a:rPr>
              <a:t>Song about racism</a:t>
            </a:r>
            <a:endParaRPr xmlns:a="http://schemas.openxmlformats.org/drawingml/2006/main" b="1">
              <a:solidFill>
                <a:srgbClr val="FF0000"/>
              </a:solidFill>
              <a:latin typeface="Impact"/>
              <a:ea typeface="Impact"/>
              <a:cs typeface="Impact"/>
              <a:sym typeface="Impact"/>
            </a:endParaRPr>
          </a:p>
        </p:txBody>
      </p:sp>
      <p:sp>
        <p:nvSpPr>
          <p:cNvPr id="91" name="Google Shape;91;p19"/>
          <p:cNvSpPr txBox="1">
            <a:spLocks noGrp="1"/>
          </p:cNvSpPr>
          <p:nvPr>
            <p:ph type="subTitle" idx="1"/>
          </p:nvPr>
        </p:nvSpPr>
        <p:spPr>
          <a:xfrm>
            <a:off x="98861" y="4060301"/>
            <a:ext cx="8322900" cy="1083300"/>
          </a:xfrm>
          <a:prstGeom prst="rect">
            <a:avLst/>
          </a:prstGeom>
        </p:spPr>
        <p:txBody>
          <a:bodyPr spcFirstLastPara="1" wrap="square" lIns="91425" tIns="91425" rIns="91425" bIns="91425" anchor="t" anchorCtr="0">
            <a:normAutofit fontScale="47500" lnSpcReduction="20000"/>
          </a:bodyPr>
          <a:lstStyle/>
          <a:p>
            <a:pPr xmlns:a="http://schemas.openxmlformats.org/drawingml/2006/main" marL="0" lvl="0" indent="0" algn="ctr" rtl="0">
              <a:spcBef>
                <a:spcPts val="0"/>
              </a:spcBef>
              <a:spcAft>
                <a:spcPts val="0"/>
              </a:spcAft>
              <a:buNone/>
            </a:pPr>
            <a:r xmlns:a="http://schemas.openxmlformats.org/drawingml/2006/main" xmlns:r="http://schemas.openxmlformats.org/officeDocument/2006/relationships">
              <a:rPr lang="en" u="sng">
                <a:solidFill>
                  <a:schemeClr val="hlink"/>
                </a:solidFill>
                <a:hlinkClick r:id="rId3"/>
              </a:rPr>
              <a:t>https://youtu.be/qZuxPKUVGiw</a:t>
            </a:r>
            <a:endParaRPr xmlns:a="http://schemas.openxmlformats.org/drawingml/2006/main"/>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xmlns:a="http://schemas.openxmlformats.org/drawingml/2006/main" marL="0" lvl="0" indent="0" algn="l" rtl="0">
              <a:spcBef>
                <a:spcPts val="0"/>
              </a:spcBef>
              <a:spcAft>
                <a:spcPts val="0"/>
              </a:spcAft>
              <a:buNone/>
            </a:pPr>
            <a:r xmlns:a="http://schemas.openxmlformats.org/drawingml/2006/main">
              <a:rPr lang="en"/>
              <a:t>-Bright</a:t>
            </a:r>
            <a:endParaRPr xmlns:a="http://schemas.openxmlformats.org/drawingml/2006/main"/>
          </a:p>
        </p:txBody>
      </p:sp>
      <p:pic>
        <p:nvPicPr>
          <p:cNvPr id="92" name="Google Shape;92;p19"/>
          <p:cNvPicPr preferRelativeResize="0"/>
          <p:nvPr/>
        </p:nvPicPr>
        <p:blipFill>
          <a:blip r:embed="rId4">
            <a:alphaModFix/>
          </a:blip>
          <a:stretch>
            <a:fillRect/>
          </a:stretch>
        </p:blipFill>
        <p:spPr>
          <a:xfrm>
            <a:off x="2949429" y="1545450"/>
            <a:ext cx="2472980" cy="2052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ctrTitle"/>
          </p:nvPr>
        </p:nvSpPr>
        <p:spPr>
          <a:xfrm>
            <a:off x="623400" y="288493"/>
            <a:ext cx="8520600" cy="1859700"/>
          </a:xfrm>
          <a:prstGeom prst="rect">
            <a:avLst/>
          </a:prstGeom>
        </p:spPr>
        <p:txBody>
          <a:bodyPr spcFirstLastPara="1" wrap="square" lIns="91425" tIns="91425" rIns="91425" bIns="91425" anchor="b" anchorCtr="0">
            <a:normAutofit/>
          </a:bodyPr>
          <a:lstStyle/>
          <a:p>
            <a:pPr xmlns:a="http://schemas.openxmlformats.org/drawingml/2006/main" marL="0" lvl="0" indent="0" algn="l" rtl="0">
              <a:spcBef>
                <a:spcPts val="0"/>
              </a:spcBef>
              <a:spcAft>
                <a:spcPts val="0"/>
              </a:spcAft>
              <a:buNone/>
            </a:pPr>
            <a:r xmlns:a="http://schemas.openxmlformats.org/drawingml/2006/main">
              <a:rPr lang="en">
                <a:solidFill>
                  <a:srgbClr val="FF0000"/>
                </a:solidFill>
              </a:rPr>
              <a:t>Motivation for the choice of the song</a:t>
            </a:r>
            <a:endParaRPr xmlns:a="http://schemas.openxmlformats.org/drawingml/2006/main">
              <a:solidFill>
                <a:srgbClr val="FF0000"/>
              </a:solidFill>
            </a:endParaRPr>
          </a:p>
        </p:txBody>
      </p:sp>
      <p:sp>
        <p:nvSpPr>
          <p:cNvPr id="98" name="Google Shape;98;p20"/>
          <p:cNvSpPr txBox="1">
            <a:spLocks noGrp="1"/>
          </p:cNvSpPr>
          <p:nvPr>
            <p:ph type="subTitle" idx="1"/>
          </p:nvPr>
        </p:nvSpPr>
        <p:spPr>
          <a:xfrm>
            <a:off x="426150" y="2269000"/>
            <a:ext cx="8291700" cy="916200"/>
          </a:xfrm>
          <a:prstGeom prst="rect">
            <a:avLst/>
          </a:prstGeom>
        </p:spPr>
        <p:txBody>
          <a:bodyPr spcFirstLastPara="1" wrap="square" lIns="91425" tIns="91425" rIns="91425" bIns="91425" anchor="t" anchorCtr="0">
            <a:normAutofit fontScale="70000" lnSpcReduction="20000"/>
          </a:bodyPr>
          <a:lstStyle/>
          <a:p>
            <a:pPr xmlns:a="http://schemas.openxmlformats.org/drawingml/2006/main" marL="0" lvl="0" indent="0" algn="ctr" rtl="0">
              <a:spcBef>
                <a:spcPts val="0"/>
              </a:spcBef>
              <a:spcAft>
                <a:spcPts val="0"/>
              </a:spcAft>
              <a:buNone/>
            </a:pPr>
            <a:r xmlns:a="http://schemas.openxmlformats.org/drawingml/2006/main">
              <a:rPr lang="en"/>
              <a:t>I chose this song (somewhat violent and hate-inciting) because it was done as a protest against the brutal ways in which the American police caught and unjustly tried African Americans.</a:t>
            </a:r>
            <a:endParaRPr xmlns:a="http://schemas.openxmlformats.org/drawingml/2006/mai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a:spLocks noGrp="1"/>
          </p:cNvSpPr>
          <p:nvPr>
            <p:ph type="body" idx="1"/>
          </p:nvPr>
        </p:nvSpPr>
        <p:spPr>
          <a:xfrm>
            <a:off x="311700" y="4230575"/>
            <a:ext cx="7316700" cy="688500"/>
          </a:xfrm>
          <a:prstGeom prst="rect">
            <a:avLst/>
          </a:prstGeom>
        </p:spPr>
        <p:txBody>
          <a:bodyPr spcFirstLastPara="1" wrap="square" lIns="91425" tIns="91425" rIns="91425" bIns="91425" anchor="ctr" anchorCtr="0">
            <a:normAutofit lnSpcReduction="10000"/>
          </a:bodyPr>
          <a:lstStyle/>
          <a:p>
            <a:pPr xmlns:a="http://schemas.openxmlformats.org/drawingml/2006/main" marL="0" lvl="0" indent="0" algn="l" rtl="0">
              <a:spcBef>
                <a:spcPts val="0"/>
              </a:spcBef>
              <a:spcAft>
                <a:spcPts val="0"/>
              </a:spcAft>
              <a:buNone/>
            </a:pPr>
            <a:r xmlns:a="http://schemas.openxmlformats.org/drawingml/2006/main">
              <a:rPr lang="en"/>
              <a:t>I chose this photo because it gives advice on how to deal with bad times.</a:t>
            </a:r>
            <a:endParaRPr xmlns:a="http://schemas.openxmlformats.org/drawingml/2006/main"/>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679</Words>
  <Application>Microsoft Office PowerPoint</Application>
  <PresentationFormat>Presentazione su schermo (16:9)</PresentationFormat>
  <Paragraphs>124</Paragraphs>
  <Slides>34</Slides>
  <Notes>34</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34</vt:i4>
      </vt:variant>
    </vt:vector>
  </HeadingPairs>
  <TitlesOfParts>
    <vt:vector size="39" baseType="lpstr">
      <vt:lpstr>Impact</vt:lpstr>
      <vt:lpstr>Courier New</vt:lpstr>
      <vt:lpstr>Pacifico</vt:lpstr>
      <vt:lpstr>Arial</vt:lpstr>
      <vt:lpstr>Simple Dark</vt:lpstr>
      <vt:lpstr>LA 2° B DICE NO HATE SPEECH! PER UN INTERNET DIVERSO</vt:lpstr>
      <vt:lpstr>BIANCO O NERO DIFFERENZA ZERO</vt:lpstr>
      <vt:lpstr>MOTIVAZIONE SCELTA IMMAGINE </vt:lpstr>
      <vt:lpstr>Presentazione standard di PowerPoint</vt:lpstr>
      <vt:lpstr>Presentazione standard di PowerPoint</vt:lpstr>
      <vt:lpstr>Presentazione standard di PowerPoint</vt:lpstr>
      <vt:lpstr>Canzone sull razzismo</vt:lpstr>
      <vt:lpstr>Motivazione della scelta della canzone </vt:lpstr>
      <vt:lpstr>Presentazione standard di PowerPoint</vt:lpstr>
      <vt:lpstr>                           SIAMO TUTTI UGUALI  </vt:lpstr>
      <vt:lpstr>Motivazione scelta dell’immagine </vt:lpstr>
      <vt:lpstr>Video Michael </vt:lpstr>
      <vt:lpstr>Motivazione del video Michael </vt:lpstr>
      <vt:lpstr>foto Gianmarco</vt:lpstr>
      <vt:lpstr>Presentazione standard di PowerPoint</vt:lpstr>
      <vt:lpstr>Presentazione standard di PowerPoint</vt:lpstr>
      <vt:lpstr>RAZZISMO NEL CALCIO.              Nicolò </vt:lpstr>
      <vt:lpstr>    TUTTO È POSSIBILE, SOLO SE SI VUOLE  </vt:lpstr>
      <vt:lpstr>MOTIVAZIONE DELL’IMMAGINE SCELTA      </vt:lpstr>
      <vt:lpstr>Presentazione standard di PowerPoint</vt:lpstr>
      <vt:lpstr>Ho scelto questa immagine perché penso che non sia giusto che gli altri critichino chi siamo. Ognuno di noi ha una caratteristica che ci distingue da tutti ed è per questo che non dovremmo parlare male uno dell'altro.</vt:lpstr>
      <vt:lpstr>NO AL RAZZISMO   </vt:lpstr>
      <vt:lpstr>NO AL RAZZISMO   </vt:lpstr>
      <vt:lpstr>Presentazione standard di PowerPoint</vt:lpstr>
      <vt:lpstr>Motivazione</vt:lpstr>
      <vt:lpstr>Presentazione standard di PowerPoint</vt:lpstr>
      <vt:lpstr>MOTIVAZIONE IMMAGINE</vt:lpstr>
      <vt:lpstr>Presentazione standard di PowerPoint</vt:lpstr>
      <vt:lpstr>MOTIVAZIONE IMMAGINE</vt:lpstr>
      <vt:lpstr>Presentazione standard di PowerPoint</vt:lpstr>
      <vt:lpstr>VIDEO MOTIVAZIONALE</vt:lpstr>
      <vt:lpstr>MOTIVAZIONE IMMAGINE </vt:lpstr>
      <vt:lpstr>Presentazione standard di PowerPoint</vt:lpstr>
      <vt:lpstr>Motivazione immagine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2° B DICE NO HATE SPEECH! PER UN INTERNET DIVERSO</dc:title>
  <dc:creator>utente</dc:creator>
  <cp:lastModifiedBy>utente</cp:lastModifiedBy>
  <cp:revision>1</cp:revision>
  <dcterms:modified xsi:type="dcterms:W3CDTF">2022-09-28T13:18:23Z</dcterms:modified>
</cp:coreProperties>
</file>